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0" r:id="rId3"/>
    <p:sldId id="272" r:id="rId4"/>
    <p:sldId id="270" r:id="rId5"/>
    <p:sldId id="266" r:id="rId6"/>
    <p:sldId id="267" r:id="rId7"/>
    <p:sldId id="269" r:id="rId8"/>
    <p:sldId id="273" r:id="rId9"/>
    <p:sldId id="274" r:id="rId10"/>
    <p:sldId id="281" r:id="rId11"/>
    <p:sldId id="297" r:id="rId12"/>
    <p:sldId id="271" r:id="rId13"/>
    <p:sldId id="282" r:id="rId14"/>
    <p:sldId id="263" r:id="rId15"/>
    <p:sldId id="290" r:id="rId16"/>
    <p:sldId id="291" r:id="rId17"/>
    <p:sldId id="292" r:id="rId18"/>
    <p:sldId id="293" r:id="rId19"/>
    <p:sldId id="294" r:id="rId20"/>
    <p:sldId id="295" r:id="rId21"/>
    <p:sldId id="288" r:id="rId22"/>
    <p:sldId id="276" r:id="rId23"/>
    <p:sldId id="283" r:id="rId24"/>
    <p:sldId id="275" r:id="rId25"/>
    <p:sldId id="277" r:id="rId26"/>
    <p:sldId id="279" r:id="rId27"/>
    <p:sldId id="278" r:id="rId28"/>
    <p:sldId id="284" r:id="rId29"/>
    <p:sldId id="285" r:id="rId30"/>
    <p:sldId id="286" r:id="rId31"/>
    <p:sldId id="287" r:id="rId32"/>
    <p:sldId id="289" r:id="rId33"/>
    <p:sldId id="296" r:id="rId34"/>
    <p:sldId id="299" r:id="rId35"/>
    <p:sldId id="298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8C8"/>
    <a:srgbClr val="1262BA"/>
    <a:srgbClr val="048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80183" autoAdjust="0"/>
  </p:normalViewPr>
  <p:slideViewPr>
    <p:cSldViewPr snapToGrid="0" showGuides="1">
      <p:cViewPr varScale="1">
        <p:scale>
          <a:sx n="90" d="100"/>
          <a:sy n="90" d="100"/>
        </p:scale>
        <p:origin x="10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DA2C4-AAF4-4979-8BED-AC240914733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4526944-C801-4ED9-8D06-7A29B306C8FC}">
      <dgm:prSet/>
      <dgm:spPr/>
      <dgm:t>
        <a:bodyPr/>
        <a:lstStyle/>
        <a:p>
          <a:r>
            <a:rPr lang="fr-FR"/>
            <a:t>Project</a:t>
          </a:r>
          <a:endParaRPr lang="en-US"/>
        </a:p>
      </dgm:t>
    </dgm:pt>
    <dgm:pt modelId="{4C10AD70-BB68-4C3B-A1C7-BF3C23C6CB59}" type="parTrans" cxnId="{6640FEE1-884E-425C-8D63-0E31332D3A82}">
      <dgm:prSet/>
      <dgm:spPr/>
      <dgm:t>
        <a:bodyPr/>
        <a:lstStyle/>
        <a:p>
          <a:endParaRPr lang="en-US"/>
        </a:p>
      </dgm:t>
    </dgm:pt>
    <dgm:pt modelId="{3262317C-5D2A-4650-9DA3-42377187E87F}" type="sibTrans" cxnId="{6640FEE1-884E-425C-8D63-0E31332D3A82}">
      <dgm:prSet/>
      <dgm:spPr/>
      <dgm:t>
        <a:bodyPr/>
        <a:lstStyle/>
        <a:p>
          <a:endParaRPr lang="en-US"/>
        </a:p>
      </dgm:t>
    </dgm:pt>
    <dgm:pt modelId="{9D4E422B-79F8-4991-95FC-402F74B9A384}">
      <dgm:prSet/>
      <dgm:spPr/>
      <dgm:t>
        <a:bodyPr/>
        <a:lstStyle/>
        <a:p>
          <a:r>
            <a:rPr lang="fr-FR"/>
            <a:t>Programme</a:t>
          </a:r>
          <a:endParaRPr lang="en-US"/>
        </a:p>
      </dgm:t>
    </dgm:pt>
    <dgm:pt modelId="{5D98F4E4-D807-4B23-B306-DE0B76193E41}" type="parTrans" cxnId="{1E26C82F-F727-4888-95D8-3BA42D4058BB}">
      <dgm:prSet/>
      <dgm:spPr/>
      <dgm:t>
        <a:bodyPr/>
        <a:lstStyle/>
        <a:p>
          <a:endParaRPr lang="en-US"/>
        </a:p>
      </dgm:t>
    </dgm:pt>
    <dgm:pt modelId="{046FD795-250B-45A7-96D6-5C58DA18C0A7}" type="sibTrans" cxnId="{1E26C82F-F727-4888-95D8-3BA42D4058BB}">
      <dgm:prSet/>
      <dgm:spPr/>
      <dgm:t>
        <a:bodyPr/>
        <a:lstStyle/>
        <a:p>
          <a:endParaRPr lang="en-US"/>
        </a:p>
      </dgm:t>
    </dgm:pt>
    <dgm:pt modelId="{3A038DB0-A8F8-4697-B51C-2EFF8444AB66}">
      <dgm:prSet/>
      <dgm:spPr/>
      <dgm:t>
        <a:bodyPr/>
        <a:lstStyle/>
        <a:p>
          <a:r>
            <a:rPr lang="fr-FR" i="1"/>
            <a:t>Ex ante</a:t>
          </a:r>
          <a:endParaRPr lang="en-US"/>
        </a:p>
      </dgm:t>
    </dgm:pt>
    <dgm:pt modelId="{9ED2B395-0D01-465C-8FFC-69CA6EFCA762}" type="parTrans" cxnId="{4F9062E6-34A8-497E-8088-6D45E43ED816}">
      <dgm:prSet/>
      <dgm:spPr/>
      <dgm:t>
        <a:bodyPr/>
        <a:lstStyle/>
        <a:p>
          <a:endParaRPr lang="en-US"/>
        </a:p>
      </dgm:t>
    </dgm:pt>
    <dgm:pt modelId="{3BA3EE6F-762C-4A8B-80E9-3C9E8EA8B548}" type="sibTrans" cxnId="{4F9062E6-34A8-497E-8088-6D45E43ED816}">
      <dgm:prSet/>
      <dgm:spPr/>
      <dgm:t>
        <a:bodyPr/>
        <a:lstStyle/>
        <a:p>
          <a:endParaRPr lang="en-US"/>
        </a:p>
      </dgm:t>
    </dgm:pt>
    <dgm:pt modelId="{2CD8C16E-51E2-417E-89CF-F5DA11857BD8}">
      <dgm:prSet/>
      <dgm:spPr/>
      <dgm:t>
        <a:bodyPr/>
        <a:lstStyle/>
        <a:p>
          <a:r>
            <a:rPr lang="fr-FR"/>
            <a:t>Mid-term</a:t>
          </a:r>
          <a:endParaRPr lang="en-US"/>
        </a:p>
      </dgm:t>
    </dgm:pt>
    <dgm:pt modelId="{9E782477-19F3-4103-90D4-9376A0E71FAC}" type="parTrans" cxnId="{A691BBEE-AF9A-441D-A573-8EFA9F03BD1B}">
      <dgm:prSet/>
      <dgm:spPr/>
      <dgm:t>
        <a:bodyPr/>
        <a:lstStyle/>
        <a:p>
          <a:endParaRPr lang="en-US"/>
        </a:p>
      </dgm:t>
    </dgm:pt>
    <dgm:pt modelId="{8CB7F119-4EC8-4491-B722-11C1892B9285}" type="sibTrans" cxnId="{A691BBEE-AF9A-441D-A573-8EFA9F03BD1B}">
      <dgm:prSet/>
      <dgm:spPr/>
      <dgm:t>
        <a:bodyPr/>
        <a:lstStyle/>
        <a:p>
          <a:endParaRPr lang="en-US"/>
        </a:p>
      </dgm:t>
    </dgm:pt>
    <dgm:pt modelId="{75CC0346-2418-4994-85C2-A73BF7DB6315}">
      <dgm:prSet/>
      <dgm:spPr/>
      <dgm:t>
        <a:bodyPr/>
        <a:lstStyle/>
        <a:p>
          <a:r>
            <a:rPr lang="fr-FR" i="1"/>
            <a:t>Ex post</a:t>
          </a:r>
          <a:endParaRPr lang="en-US"/>
        </a:p>
      </dgm:t>
    </dgm:pt>
    <dgm:pt modelId="{B36FB305-6872-4E4A-AA31-AA20DF524D0D}" type="parTrans" cxnId="{2D1DEB6F-F2F6-4CFA-A2A4-01D4283252CC}">
      <dgm:prSet/>
      <dgm:spPr/>
      <dgm:t>
        <a:bodyPr/>
        <a:lstStyle/>
        <a:p>
          <a:endParaRPr lang="en-US"/>
        </a:p>
      </dgm:t>
    </dgm:pt>
    <dgm:pt modelId="{86844F65-672D-4363-ADA3-3E147320B0E1}" type="sibTrans" cxnId="{2D1DEB6F-F2F6-4CFA-A2A4-01D4283252CC}">
      <dgm:prSet/>
      <dgm:spPr/>
      <dgm:t>
        <a:bodyPr/>
        <a:lstStyle/>
        <a:p>
          <a:endParaRPr lang="en-US"/>
        </a:p>
      </dgm:t>
    </dgm:pt>
    <dgm:pt modelId="{F678B5A6-E3AD-4855-A9F8-09FDBF327914}" type="pres">
      <dgm:prSet presAssocID="{5D4DA2C4-AAF4-4979-8BED-AC240914733F}" presName="linear" presStyleCnt="0">
        <dgm:presLayoutVars>
          <dgm:animLvl val="lvl"/>
          <dgm:resizeHandles val="exact"/>
        </dgm:presLayoutVars>
      </dgm:prSet>
      <dgm:spPr/>
    </dgm:pt>
    <dgm:pt modelId="{16713BB8-9839-4E4B-8476-657CE8E2A752}" type="pres">
      <dgm:prSet presAssocID="{34526944-C801-4ED9-8D06-7A29B306C8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04F5B83-4EDE-483C-A156-6BBB734888DE}" type="pres">
      <dgm:prSet presAssocID="{3262317C-5D2A-4650-9DA3-42377187E87F}" presName="spacer" presStyleCnt="0"/>
      <dgm:spPr/>
    </dgm:pt>
    <dgm:pt modelId="{F80927A4-FAF8-4753-9B93-6FE4629CEA47}" type="pres">
      <dgm:prSet presAssocID="{9D4E422B-79F8-4991-95FC-402F74B9A38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171CCF-7F88-4B92-BF14-4C2C3D2E2C49}" type="pres">
      <dgm:prSet presAssocID="{046FD795-250B-45A7-96D6-5C58DA18C0A7}" presName="spacer" presStyleCnt="0"/>
      <dgm:spPr/>
    </dgm:pt>
    <dgm:pt modelId="{2F1AF270-55BB-45D3-922D-7328E7CE5BCF}" type="pres">
      <dgm:prSet presAssocID="{3A038DB0-A8F8-4697-B51C-2EFF8444AB6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646CDE1-ED54-40AD-AF92-8D84BDA365E3}" type="pres">
      <dgm:prSet presAssocID="{3BA3EE6F-762C-4A8B-80E9-3C9E8EA8B548}" presName="spacer" presStyleCnt="0"/>
      <dgm:spPr/>
    </dgm:pt>
    <dgm:pt modelId="{21C495CC-4EBF-4534-AB63-540029B8BCE9}" type="pres">
      <dgm:prSet presAssocID="{2CD8C16E-51E2-417E-89CF-F5DA11857BD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1CD8FB3-B670-442F-9D52-13C0B4808C71}" type="pres">
      <dgm:prSet presAssocID="{8CB7F119-4EC8-4491-B722-11C1892B9285}" presName="spacer" presStyleCnt="0"/>
      <dgm:spPr/>
    </dgm:pt>
    <dgm:pt modelId="{92244DEF-798C-4C00-96DC-F9C9647F11FB}" type="pres">
      <dgm:prSet presAssocID="{75CC0346-2418-4994-85C2-A73BF7DB631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ECEFD09-8C8A-49CD-BB54-6821A4545529}" type="presOf" srcId="{34526944-C801-4ED9-8D06-7A29B306C8FC}" destId="{16713BB8-9839-4E4B-8476-657CE8E2A752}" srcOrd="0" destOrd="0" presId="urn:microsoft.com/office/officeart/2005/8/layout/vList2"/>
    <dgm:cxn modelId="{20C4030B-3632-4845-BC24-5302DC6883CD}" type="presOf" srcId="{3A038DB0-A8F8-4697-B51C-2EFF8444AB66}" destId="{2F1AF270-55BB-45D3-922D-7328E7CE5BCF}" srcOrd="0" destOrd="0" presId="urn:microsoft.com/office/officeart/2005/8/layout/vList2"/>
    <dgm:cxn modelId="{695D520E-8643-41C3-AE50-743B8592CECE}" type="presOf" srcId="{75CC0346-2418-4994-85C2-A73BF7DB6315}" destId="{92244DEF-798C-4C00-96DC-F9C9647F11FB}" srcOrd="0" destOrd="0" presId="urn:microsoft.com/office/officeart/2005/8/layout/vList2"/>
    <dgm:cxn modelId="{1E26C82F-F727-4888-95D8-3BA42D4058BB}" srcId="{5D4DA2C4-AAF4-4979-8BED-AC240914733F}" destId="{9D4E422B-79F8-4991-95FC-402F74B9A384}" srcOrd="1" destOrd="0" parTransId="{5D98F4E4-D807-4B23-B306-DE0B76193E41}" sibTransId="{046FD795-250B-45A7-96D6-5C58DA18C0A7}"/>
    <dgm:cxn modelId="{7A225134-8B75-4D64-8F33-369FFDD609A9}" type="presOf" srcId="{5D4DA2C4-AAF4-4979-8BED-AC240914733F}" destId="{F678B5A6-E3AD-4855-A9F8-09FDBF327914}" srcOrd="0" destOrd="0" presId="urn:microsoft.com/office/officeart/2005/8/layout/vList2"/>
    <dgm:cxn modelId="{2D1DEB6F-F2F6-4CFA-A2A4-01D4283252CC}" srcId="{5D4DA2C4-AAF4-4979-8BED-AC240914733F}" destId="{75CC0346-2418-4994-85C2-A73BF7DB6315}" srcOrd="4" destOrd="0" parTransId="{B36FB305-6872-4E4A-AA31-AA20DF524D0D}" sibTransId="{86844F65-672D-4363-ADA3-3E147320B0E1}"/>
    <dgm:cxn modelId="{1FC8FE76-B079-429E-916E-AC9C08B2FD98}" type="presOf" srcId="{2CD8C16E-51E2-417E-89CF-F5DA11857BD8}" destId="{21C495CC-4EBF-4534-AB63-540029B8BCE9}" srcOrd="0" destOrd="0" presId="urn:microsoft.com/office/officeart/2005/8/layout/vList2"/>
    <dgm:cxn modelId="{800A6B7F-784E-4FE9-89AA-0200EB95F1CA}" type="presOf" srcId="{9D4E422B-79F8-4991-95FC-402F74B9A384}" destId="{F80927A4-FAF8-4753-9B93-6FE4629CEA47}" srcOrd="0" destOrd="0" presId="urn:microsoft.com/office/officeart/2005/8/layout/vList2"/>
    <dgm:cxn modelId="{6640FEE1-884E-425C-8D63-0E31332D3A82}" srcId="{5D4DA2C4-AAF4-4979-8BED-AC240914733F}" destId="{34526944-C801-4ED9-8D06-7A29B306C8FC}" srcOrd="0" destOrd="0" parTransId="{4C10AD70-BB68-4C3B-A1C7-BF3C23C6CB59}" sibTransId="{3262317C-5D2A-4650-9DA3-42377187E87F}"/>
    <dgm:cxn modelId="{4F9062E6-34A8-497E-8088-6D45E43ED816}" srcId="{5D4DA2C4-AAF4-4979-8BED-AC240914733F}" destId="{3A038DB0-A8F8-4697-B51C-2EFF8444AB66}" srcOrd="2" destOrd="0" parTransId="{9ED2B395-0D01-465C-8FFC-69CA6EFCA762}" sibTransId="{3BA3EE6F-762C-4A8B-80E9-3C9E8EA8B548}"/>
    <dgm:cxn modelId="{A691BBEE-AF9A-441D-A573-8EFA9F03BD1B}" srcId="{5D4DA2C4-AAF4-4979-8BED-AC240914733F}" destId="{2CD8C16E-51E2-417E-89CF-F5DA11857BD8}" srcOrd="3" destOrd="0" parTransId="{9E782477-19F3-4103-90D4-9376A0E71FAC}" sibTransId="{8CB7F119-4EC8-4491-B722-11C1892B9285}"/>
    <dgm:cxn modelId="{3FC0325E-4AC0-409A-9ADC-6771DD8D7E1D}" type="presParOf" srcId="{F678B5A6-E3AD-4855-A9F8-09FDBF327914}" destId="{16713BB8-9839-4E4B-8476-657CE8E2A752}" srcOrd="0" destOrd="0" presId="urn:microsoft.com/office/officeart/2005/8/layout/vList2"/>
    <dgm:cxn modelId="{2E2D3EB7-6172-47C0-BE86-FE6DF88DBF36}" type="presParOf" srcId="{F678B5A6-E3AD-4855-A9F8-09FDBF327914}" destId="{F04F5B83-4EDE-483C-A156-6BBB734888DE}" srcOrd="1" destOrd="0" presId="urn:microsoft.com/office/officeart/2005/8/layout/vList2"/>
    <dgm:cxn modelId="{C5639B03-EBF0-4332-ABE6-07E5BE594348}" type="presParOf" srcId="{F678B5A6-E3AD-4855-A9F8-09FDBF327914}" destId="{F80927A4-FAF8-4753-9B93-6FE4629CEA47}" srcOrd="2" destOrd="0" presId="urn:microsoft.com/office/officeart/2005/8/layout/vList2"/>
    <dgm:cxn modelId="{514F01D4-7993-4B5B-AC3E-B1939B072F92}" type="presParOf" srcId="{F678B5A6-E3AD-4855-A9F8-09FDBF327914}" destId="{BC171CCF-7F88-4B92-BF14-4C2C3D2E2C49}" srcOrd="3" destOrd="0" presId="urn:microsoft.com/office/officeart/2005/8/layout/vList2"/>
    <dgm:cxn modelId="{9474E412-A72E-42F8-9A29-92B1A909AE74}" type="presParOf" srcId="{F678B5A6-E3AD-4855-A9F8-09FDBF327914}" destId="{2F1AF270-55BB-45D3-922D-7328E7CE5BCF}" srcOrd="4" destOrd="0" presId="urn:microsoft.com/office/officeart/2005/8/layout/vList2"/>
    <dgm:cxn modelId="{10D48347-5FC2-47CD-9DA8-A7F178BC3FE1}" type="presParOf" srcId="{F678B5A6-E3AD-4855-A9F8-09FDBF327914}" destId="{2646CDE1-ED54-40AD-AF92-8D84BDA365E3}" srcOrd="5" destOrd="0" presId="urn:microsoft.com/office/officeart/2005/8/layout/vList2"/>
    <dgm:cxn modelId="{EA772D4A-2E59-4C26-AAFF-34A3891C445B}" type="presParOf" srcId="{F678B5A6-E3AD-4855-A9F8-09FDBF327914}" destId="{21C495CC-4EBF-4534-AB63-540029B8BCE9}" srcOrd="6" destOrd="0" presId="urn:microsoft.com/office/officeart/2005/8/layout/vList2"/>
    <dgm:cxn modelId="{3F0AAC8B-40DC-460C-B4E9-E8675E551C99}" type="presParOf" srcId="{F678B5A6-E3AD-4855-A9F8-09FDBF327914}" destId="{61CD8FB3-B670-442F-9D52-13C0B4808C71}" srcOrd="7" destOrd="0" presId="urn:microsoft.com/office/officeart/2005/8/layout/vList2"/>
    <dgm:cxn modelId="{1F25EC21-805C-404E-BCA4-BFBA1C42EAD7}" type="presParOf" srcId="{F678B5A6-E3AD-4855-A9F8-09FDBF327914}" destId="{92244DEF-798C-4C00-96DC-F9C9647F11F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966B0-EB8E-4A82-BC30-5E41C65D5B43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5475645-9484-42F2-8A7E-DCCC212F6419}">
      <dgm:prSet phldrT="[Text]"/>
      <dgm:spPr/>
      <dgm:t>
        <a:bodyPr/>
        <a:lstStyle/>
        <a:p>
          <a:r>
            <a:rPr lang="fr-FR"/>
            <a:t>Evaluation Team</a:t>
          </a:r>
        </a:p>
      </dgm:t>
    </dgm:pt>
    <dgm:pt modelId="{B7C4DE08-A8CA-4777-810F-477166C3BE77}" type="parTrans" cxnId="{28003179-9199-4954-BCC0-7C0C0DAD2FE0}">
      <dgm:prSet/>
      <dgm:spPr/>
      <dgm:t>
        <a:bodyPr/>
        <a:lstStyle/>
        <a:p>
          <a:endParaRPr lang="fr-FR"/>
        </a:p>
      </dgm:t>
    </dgm:pt>
    <dgm:pt modelId="{D043EC1D-CC33-4C51-937D-4D4A9614E7CA}" type="sibTrans" cxnId="{28003179-9199-4954-BCC0-7C0C0DAD2FE0}">
      <dgm:prSet/>
      <dgm:spPr/>
      <dgm:t>
        <a:bodyPr/>
        <a:lstStyle/>
        <a:p>
          <a:endParaRPr lang="fr-FR"/>
        </a:p>
      </dgm:t>
    </dgm:pt>
    <dgm:pt modelId="{3013C32A-6343-4AC6-A45F-DECCEE997D05}">
      <dgm:prSet phldrT="[Text]"/>
      <dgm:spPr/>
      <dgm:t>
        <a:bodyPr/>
        <a:lstStyle/>
        <a:p>
          <a:r>
            <a:rPr lang="fr-FR"/>
            <a:t>Contracting Authority (client)</a:t>
          </a:r>
        </a:p>
      </dgm:t>
    </dgm:pt>
    <dgm:pt modelId="{42697E68-4D7F-49E6-853C-59E546A53241}" type="parTrans" cxnId="{A3388B5C-F3B9-42AD-9AD9-EAB099FF1DBA}">
      <dgm:prSet/>
      <dgm:spPr/>
      <dgm:t>
        <a:bodyPr/>
        <a:lstStyle/>
        <a:p>
          <a:endParaRPr lang="fr-FR"/>
        </a:p>
      </dgm:t>
    </dgm:pt>
    <dgm:pt modelId="{1C94D13F-B38C-45BE-B6FC-53C1E620D278}" type="sibTrans" cxnId="{A3388B5C-F3B9-42AD-9AD9-EAB099FF1DBA}">
      <dgm:prSet/>
      <dgm:spPr/>
      <dgm:t>
        <a:bodyPr/>
        <a:lstStyle/>
        <a:p>
          <a:endParaRPr lang="fr-FR"/>
        </a:p>
      </dgm:t>
    </dgm:pt>
    <dgm:pt modelId="{AB00AF75-0C75-4C05-8773-903996B4BCC4}">
      <dgm:prSet phldrT="[Text]"/>
      <dgm:spPr/>
      <dgm:t>
        <a:bodyPr/>
        <a:lstStyle/>
        <a:p>
          <a:r>
            <a:rPr lang="fr-FR"/>
            <a:t>Evaluation Manager</a:t>
          </a:r>
        </a:p>
      </dgm:t>
    </dgm:pt>
    <dgm:pt modelId="{9A731204-6046-42B9-A7EE-4BB7FB615889}" type="parTrans" cxnId="{F51A277E-7261-495A-B4F0-2A8A4449E9D4}">
      <dgm:prSet/>
      <dgm:spPr/>
      <dgm:t>
        <a:bodyPr/>
        <a:lstStyle/>
        <a:p>
          <a:endParaRPr lang="fr-FR"/>
        </a:p>
      </dgm:t>
    </dgm:pt>
    <dgm:pt modelId="{91385DC2-A07E-4C11-99C9-2F4B51F8236C}" type="sibTrans" cxnId="{F51A277E-7261-495A-B4F0-2A8A4449E9D4}">
      <dgm:prSet/>
      <dgm:spPr/>
      <dgm:t>
        <a:bodyPr/>
        <a:lstStyle/>
        <a:p>
          <a:endParaRPr lang="fr-FR"/>
        </a:p>
      </dgm:t>
    </dgm:pt>
    <dgm:pt modelId="{7DAD7A26-E48A-4483-A5CE-5EFD96FDA74D}">
      <dgm:prSet phldrT="[Text]"/>
      <dgm:spPr/>
      <dgm:t>
        <a:bodyPr/>
        <a:lstStyle/>
        <a:p>
          <a:r>
            <a:rPr lang="fr-FR">
              <a:solidFill>
                <a:schemeClr val="tx1"/>
              </a:solidFill>
            </a:rPr>
            <a:t>Contractor</a:t>
          </a:r>
        </a:p>
      </dgm:t>
    </dgm:pt>
    <dgm:pt modelId="{77EE25BA-7F96-4648-9202-B68A098269E9}" type="parTrans" cxnId="{179EE060-C49C-44DE-8DF0-13857AAF6CC7}">
      <dgm:prSet/>
      <dgm:spPr/>
      <dgm:t>
        <a:bodyPr/>
        <a:lstStyle/>
        <a:p>
          <a:endParaRPr lang="fr-FR"/>
        </a:p>
      </dgm:t>
    </dgm:pt>
    <dgm:pt modelId="{EF9B19B0-2F4C-4BE3-80B2-9E8E6B4D773D}" type="sibTrans" cxnId="{179EE060-C49C-44DE-8DF0-13857AAF6CC7}">
      <dgm:prSet/>
      <dgm:spPr/>
      <dgm:t>
        <a:bodyPr/>
        <a:lstStyle/>
        <a:p>
          <a:endParaRPr lang="fr-FR"/>
        </a:p>
      </dgm:t>
    </dgm:pt>
    <dgm:pt modelId="{82C66E24-208A-4D83-8C58-15AB6778B044}">
      <dgm:prSet phldrT="[Text]"/>
      <dgm:spPr/>
      <dgm:t>
        <a:bodyPr/>
        <a:lstStyle/>
        <a:p>
          <a:r>
            <a:rPr lang="fr-FR"/>
            <a:t>Stakeholders (programme recipients and beneficiaries)</a:t>
          </a:r>
        </a:p>
      </dgm:t>
    </dgm:pt>
    <dgm:pt modelId="{459FB41A-0E33-4BFB-BA32-EDFEE4EEA1AE}" type="parTrans" cxnId="{45068C4C-5E60-448D-AE35-DA60CCF14FB1}">
      <dgm:prSet/>
      <dgm:spPr/>
      <dgm:t>
        <a:bodyPr/>
        <a:lstStyle/>
        <a:p>
          <a:endParaRPr lang="fr-FR"/>
        </a:p>
      </dgm:t>
    </dgm:pt>
    <dgm:pt modelId="{15CC0EDD-701B-4F92-8B10-FEC1556FC61C}" type="sibTrans" cxnId="{45068C4C-5E60-448D-AE35-DA60CCF14FB1}">
      <dgm:prSet/>
      <dgm:spPr/>
      <dgm:t>
        <a:bodyPr/>
        <a:lstStyle/>
        <a:p>
          <a:endParaRPr lang="fr-FR"/>
        </a:p>
      </dgm:t>
    </dgm:pt>
    <dgm:pt modelId="{15D06AFC-A131-4A07-B3A2-E0FF5E6F71C6}">
      <dgm:prSet phldrT="[Text]"/>
      <dgm:spPr/>
      <dgm:t>
        <a:bodyPr/>
        <a:lstStyle/>
        <a:p>
          <a:r>
            <a:rPr lang="fr-FR"/>
            <a:t>Reference Group</a:t>
          </a:r>
        </a:p>
      </dgm:t>
    </dgm:pt>
    <dgm:pt modelId="{79DAC64A-5637-4B41-850A-10275FA6D78C}" type="parTrans" cxnId="{557D85F0-2D25-4F29-97E5-041300314E7F}">
      <dgm:prSet/>
      <dgm:spPr/>
      <dgm:t>
        <a:bodyPr/>
        <a:lstStyle/>
        <a:p>
          <a:endParaRPr lang="fr-FR"/>
        </a:p>
      </dgm:t>
    </dgm:pt>
    <dgm:pt modelId="{EF896EC1-898B-4BFB-98DD-079AAD0F1483}" type="sibTrans" cxnId="{557D85F0-2D25-4F29-97E5-041300314E7F}">
      <dgm:prSet/>
      <dgm:spPr/>
      <dgm:t>
        <a:bodyPr/>
        <a:lstStyle/>
        <a:p>
          <a:endParaRPr lang="fr-FR"/>
        </a:p>
      </dgm:t>
    </dgm:pt>
    <dgm:pt modelId="{1CE9F770-96F2-40BE-BA37-5F7D18A4BE79}" type="pres">
      <dgm:prSet presAssocID="{646966B0-EB8E-4A82-BC30-5E41C65D5B4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D4F60B-AC6F-479D-9796-317FF4E5D2E7}" type="pres">
      <dgm:prSet presAssocID="{55475645-9484-42F2-8A7E-DCCC212F6419}" presName="centerShape" presStyleLbl="node0" presStyleIdx="0" presStyleCnt="1"/>
      <dgm:spPr/>
    </dgm:pt>
    <dgm:pt modelId="{1010A4C8-B829-4F85-9CA2-EC43610885BB}" type="pres">
      <dgm:prSet presAssocID="{459FB41A-0E33-4BFB-BA32-EDFEE4EEA1AE}" presName="Name9" presStyleLbl="parChTrans1D2" presStyleIdx="0" presStyleCnt="3"/>
      <dgm:spPr/>
    </dgm:pt>
    <dgm:pt modelId="{65C1D07B-A457-4F6D-84BE-A10A9BDE612C}" type="pres">
      <dgm:prSet presAssocID="{459FB41A-0E33-4BFB-BA32-EDFEE4EEA1AE}" presName="connTx" presStyleLbl="parChTrans1D2" presStyleIdx="0" presStyleCnt="3"/>
      <dgm:spPr/>
    </dgm:pt>
    <dgm:pt modelId="{2F0B1708-20D5-482D-911E-FB8F90D0F885}" type="pres">
      <dgm:prSet presAssocID="{82C66E24-208A-4D83-8C58-15AB6778B044}" presName="node" presStyleLbl="node1" presStyleIdx="0" presStyleCnt="3">
        <dgm:presLayoutVars>
          <dgm:bulletEnabled val="1"/>
        </dgm:presLayoutVars>
      </dgm:prSet>
      <dgm:spPr/>
    </dgm:pt>
    <dgm:pt modelId="{A07F8732-6346-458C-BAA1-42251456C5D1}" type="pres">
      <dgm:prSet presAssocID="{42697E68-4D7F-49E6-853C-59E546A53241}" presName="Name9" presStyleLbl="parChTrans1D2" presStyleIdx="1" presStyleCnt="3"/>
      <dgm:spPr/>
    </dgm:pt>
    <dgm:pt modelId="{7EA9B771-D36E-425A-90C7-D8C625DA1292}" type="pres">
      <dgm:prSet presAssocID="{42697E68-4D7F-49E6-853C-59E546A53241}" presName="connTx" presStyleLbl="parChTrans1D2" presStyleIdx="1" presStyleCnt="3"/>
      <dgm:spPr/>
    </dgm:pt>
    <dgm:pt modelId="{4B2EFCC8-5A36-43DF-8741-36DADE2667E7}" type="pres">
      <dgm:prSet presAssocID="{3013C32A-6343-4AC6-A45F-DECCEE997D05}" presName="node" presStyleLbl="node1" presStyleIdx="1" presStyleCnt="3">
        <dgm:presLayoutVars>
          <dgm:bulletEnabled val="1"/>
        </dgm:presLayoutVars>
      </dgm:prSet>
      <dgm:spPr/>
    </dgm:pt>
    <dgm:pt modelId="{32918E08-7207-4CDA-8719-D2083832BD8C}" type="pres">
      <dgm:prSet presAssocID="{77EE25BA-7F96-4648-9202-B68A098269E9}" presName="Name9" presStyleLbl="parChTrans1D2" presStyleIdx="2" presStyleCnt="3"/>
      <dgm:spPr/>
    </dgm:pt>
    <dgm:pt modelId="{B9B34C24-E4BC-487F-8E3C-A1FB67D09C09}" type="pres">
      <dgm:prSet presAssocID="{77EE25BA-7F96-4648-9202-B68A098269E9}" presName="connTx" presStyleLbl="parChTrans1D2" presStyleIdx="2" presStyleCnt="3"/>
      <dgm:spPr/>
    </dgm:pt>
    <dgm:pt modelId="{0FFD4239-174F-4E5B-91A0-304D31C82CE8}" type="pres">
      <dgm:prSet presAssocID="{7DAD7A26-E48A-4483-A5CE-5EFD96FDA74D}" presName="node" presStyleLbl="node1" presStyleIdx="2" presStyleCnt="3" custRadScaleRad="104318" custRadScaleInc="3421">
        <dgm:presLayoutVars>
          <dgm:bulletEnabled val="1"/>
        </dgm:presLayoutVars>
      </dgm:prSet>
      <dgm:spPr/>
    </dgm:pt>
  </dgm:ptLst>
  <dgm:cxnLst>
    <dgm:cxn modelId="{58BDD20B-C9BA-443E-956D-16535E8FD1BD}" type="presOf" srcId="{55475645-9484-42F2-8A7E-DCCC212F6419}" destId="{5FD4F60B-AC6F-479D-9796-317FF4E5D2E7}" srcOrd="0" destOrd="0" presId="urn:microsoft.com/office/officeart/2005/8/layout/radial1"/>
    <dgm:cxn modelId="{EC70790C-FD38-470F-8803-F437ABA25079}" type="presOf" srcId="{77EE25BA-7F96-4648-9202-B68A098269E9}" destId="{B9B34C24-E4BC-487F-8E3C-A1FB67D09C09}" srcOrd="1" destOrd="0" presId="urn:microsoft.com/office/officeart/2005/8/layout/radial1"/>
    <dgm:cxn modelId="{7BA8422A-90AC-48C4-A010-55C78B5C4E61}" type="presOf" srcId="{AB00AF75-0C75-4C05-8773-903996B4BCC4}" destId="{4B2EFCC8-5A36-43DF-8741-36DADE2667E7}" srcOrd="0" destOrd="1" presId="urn:microsoft.com/office/officeart/2005/8/layout/radial1"/>
    <dgm:cxn modelId="{3166E431-923E-435D-8D3B-7F7E3A0D9BE4}" type="presOf" srcId="{42697E68-4D7F-49E6-853C-59E546A53241}" destId="{A07F8732-6346-458C-BAA1-42251456C5D1}" srcOrd="0" destOrd="0" presId="urn:microsoft.com/office/officeart/2005/8/layout/radial1"/>
    <dgm:cxn modelId="{A3388B5C-F3B9-42AD-9AD9-EAB099FF1DBA}" srcId="{55475645-9484-42F2-8A7E-DCCC212F6419}" destId="{3013C32A-6343-4AC6-A45F-DECCEE997D05}" srcOrd="1" destOrd="0" parTransId="{42697E68-4D7F-49E6-853C-59E546A53241}" sibTransId="{1C94D13F-B38C-45BE-B6FC-53C1E620D278}"/>
    <dgm:cxn modelId="{179EE060-C49C-44DE-8DF0-13857AAF6CC7}" srcId="{55475645-9484-42F2-8A7E-DCCC212F6419}" destId="{7DAD7A26-E48A-4483-A5CE-5EFD96FDA74D}" srcOrd="2" destOrd="0" parTransId="{77EE25BA-7F96-4648-9202-B68A098269E9}" sibTransId="{EF9B19B0-2F4C-4BE3-80B2-9E8E6B4D773D}"/>
    <dgm:cxn modelId="{CFE9724C-E272-44B2-889A-5C2A8D66156F}" type="presOf" srcId="{459FB41A-0E33-4BFB-BA32-EDFEE4EEA1AE}" destId="{65C1D07B-A457-4F6D-84BE-A10A9BDE612C}" srcOrd="1" destOrd="0" presId="urn:microsoft.com/office/officeart/2005/8/layout/radial1"/>
    <dgm:cxn modelId="{45068C4C-5E60-448D-AE35-DA60CCF14FB1}" srcId="{55475645-9484-42F2-8A7E-DCCC212F6419}" destId="{82C66E24-208A-4D83-8C58-15AB6778B044}" srcOrd="0" destOrd="0" parTransId="{459FB41A-0E33-4BFB-BA32-EDFEE4EEA1AE}" sibTransId="{15CC0EDD-701B-4F92-8B10-FEC1556FC61C}"/>
    <dgm:cxn modelId="{F4D93D71-8A4A-4EC6-BC6F-006C94D42270}" type="presOf" srcId="{42697E68-4D7F-49E6-853C-59E546A53241}" destId="{7EA9B771-D36E-425A-90C7-D8C625DA1292}" srcOrd="1" destOrd="0" presId="urn:microsoft.com/office/officeart/2005/8/layout/radial1"/>
    <dgm:cxn modelId="{FB8DF278-250C-4449-863D-A3D7E149BD9E}" type="presOf" srcId="{82C66E24-208A-4D83-8C58-15AB6778B044}" destId="{2F0B1708-20D5-482D-911E-FB8F90D0F885}" srcOrd="0" destOrd="0" presId="urn:microsoft.com/office/officeart/2005/8/layout/radial1"/>
    <dgm:cxn modelId="{28003179-9199-4954-BCC0-7C0C0DAD2FE0}" srcId="{646966B0-EB8E-4A82-BC30-5E41C65D5B43}" destId="{55475645-9484-42F2-8A7E-DCCC212F6419}" srcOrd="0" destOrd="0" parTransId="{B7C4DE08-A8CA-4777-810F-477166C3BE77}" sibTransId="{D043EC1D-CC33-4C51-937D-4D4A9614E7CA}"/>
    <dgm:cxn modelId="{F51A277E-7261-495A-B4F0-2A8A4449E9D4}" srcId="{3013C32A-6343-4AC6-A45F-DECCEE997D05}" destId="{AB00AF75-0C75-4C05-8773-903996B4BCC4}" srcOrd="0" destOrd="0" parTransId="{9A731204-6046-42B9-A7EE-4BB7FB615889}" sibTransId="{91385DC2-A07E-4C11-99C9-2F4B51F8236C}"/>
    <dgm:cxn modelId="{4C784D98-C7FC-469A-9760-5E534705C818}" type="presOf" srcId="{459FB41A-0E33-4BFB-BA32-EDFEE4EEA1AE}" destId="{1010A4C8-B829-4F85-9CA2-EC43610885BB}" srcOrd="0" destOrd="0" presId="urn:microsoft.com/office/officeart/2005/8/layout/radial1"/>
    <dgm:cxn modelId="{30AD5E9D-1627-419D-A390-8F246D6F01FA}" type="presOf" srcId="{15D06AFC-A131-4A07-B3A2-E0FF5E6F71C6}" destId="{4B2EFCC8-5A36-43DF-8741-36DADE2667E7}" srcOrd="0" destOrd="2" presId="urn:microsoft.com/office/officeart/2005/8/layout/radial1"/>
    <dgm:cxn modelId="{F45856AC-4FAD-452F-B8EF-7E3B6A372AB2}" type="presOf" srcId="{77EE25BA-7F96-4648-9202-B68A098269E9}" destId="{32918E08-7207-4CDA-8719-D2083832BD8C}" srcOrd="0" destOrd="0" presId="urn:microsoft.com/office/officeart/2005/8/layout/radial1"/>
    <dgm:cxn modelId="{C34D89AC-1AAE-41C8-8E85-4A873030DDE8}" type="presOf" srcId="{646966B0-EB8E-4A82-BC30-5E41C65D5B43}" destId="{1CE9F770-96F2-40BE-BA37-5F7D18A4BE79}" srcOrd="0" destOrd="0" presId="urn:microsoft.com/office/officeart/2005/8/layout/radial1"/>
    <dgm:cxn modelId="{F114FCCB-02C4-449E-BB73-A760DDD908BC}" type="presOf" srcId="{3013C32A-6343-4AC6-A45F-DECCEE997D05}" destId="{4B2EFCC8-5A36-43DF-8741-36DADE2667E7}" srcOrd="0" destOrd="0" presId="urn:microsoft.com/office/officeart/2005/8/layout/radial1"/>
    <dgm:cxn modelId="{3CCE15EF-4AB3-460F-9FF1-1C8F8FB20CD0}" type="presOf" srcId="{7DAD7A26-E48A-4483-A5CE-5EFD96FDA74D}" destId="{0FFD4239-174F-4E5B-91A0-304D31C82CE8}" srcOrd="0" destOrd="0" presId="urn:microsoft.com/office/officeart/2005/8/layout/radial1"/>
    <dgm:cxn modelId="{557D85F0-2D25-4F29-97E5-041300314E7F}" srcId="{3013C32A-6343-4AC6-A45F-DECCEE997D05}" destId="{15D06AFC-A131-4A07-B3A2-E0FF5E6F71C6}" srcOrd="1" destOrd="0" parTransId="{79DAC64A-5637-4B41-850A-10275FA6D78C}" sibTransId="{EF896EC1-898B-4BFB-98DD-079AAD0F1483}"/>
    <dgm:cxn modelId="{F0492860-353C-4E74-AF4E-8C4EC8CE80C5}" type="presParOf" srcId="{1CE9F770-96F2-40BE-BA37-5F7D18A4BE79}" destId="{5FD4F60B-AC6F-479D-9796-317FF4E5D2E7}" srcOrd="0" destOrd="0" presId="urn:microsoft.com/office/officeart/2005/8/layout/radial1"/>
    <dgm:cxn modelId="{1B22B019-0F3A-4FEF-B165-955189E17D68}" type="presParOf" srcId="{1CE9F770-96F2-40BE-BA37-5F7D18A4BE79}" destId="{1010A4C8-B829-4F85-9CA2-EC43610885BB}" srcOrd="1" destOrd="0" presId="urn:microsoft.com/office/officeart/2005/8/layout/radial1"/>
    <dgm:cxn modelId="{494E75EB-44B1-48E8-9B2F-D8DDF9101082}" type="presParOf" srcId="{1010A4C8-B829-4F85-9CA2-EC43610885BB}" destId="{65C1D07B-A457-4F6D-84BE-A10A9BDE612C}" srcOrd="0" destOrd="0" presId="urn:microsoft.com/office/officeart/2005/8/layout/radial1"/>
    <dgm:cxn modelId="{AB7C0EBB-ED64-40B8-B17B-A3AAAF72D41A}" type="presParOf" srcId="{1CE9F770-96F2-40BE-BA37-5F7D18A4BE79}" destId="{2F0B1708-20D5-482D-911E-FB8F90D0F885}" srcOrd="2" destOrd="0" presId="urn:microsoft.com/office/officeart/2005/8/layout/radial1"/>
    <dgm:cxn modelId="{6D961C7C-5595-466C-81E8-5730F519024A}" type="presParOf" srcId="{1CE9F770-96F2-40BE-BA37-5F7D18A4BE79}" destId="{A07F8732-6346-458C-BAA1-42251456C5D1}" srcOrd="3" destOrd="0" presId="urn:microsoft.com/office/officeart/2005/8/layout/radial1"/>
    <dgm:cxn modelId="{9FC8F467-D19B-4FA9-B456-6E079818E7BE}" type="presParOf" srcId="{A07F8732-6346-458C-BAA1-42251456C5D1}" destId="{7EA9B771-D36E-425A-90C7-D8C625DA1292}" srcOrd="0" destOrd="0" presId="urn:microsoft.com/office/officeart/2005/8/layout/radial1"/>
    <dgm:cxn modelId="{1AEA7148-FF8A-4406-9F60-0F5773B67E5E}" type="presParOf" srcId="{1CE9F770-96F2-40BE-BA37-5F7D18A4BE79}" destId="{4B2EFCC8-5A36-43DF-8741-36DADE2667E7}" srcOrd="4" destOrd="0" presId="urn:microsoft.com/office/officeart/2005/8/layout/radial1"/>
    <dgm:cxn modelId="{B21A5CC1-13E8-4135-BEDE-93AEAF320CF2}" type="presParOf" srcId="{1CE9F770-96F2-40BE-BA37-5F7D18A4BE79}" destId="{32918E08-7207-4CDA-8719-D2083832BD8C}" srcOrd="5" destOrd="0" presId="urn:microsoft.com/office/officeart/2005/8/layout/radial1"/>
    <dgm:cxn modelId="{B214044C-34DC-4A1C-915E-1F6D58E97D0F}" type="presParOf" srcId="{32918E08-7207-4CDA-8719-D2083832BD8C}" destId="{B9B34C24-E4BC-487F-8E3C-A1FB67D09C09}" srcOrd="0" destOrd="0" presId="urn:microsoft.com/office/officeart/2005/8/layout/radial1"/>
    <dgm:cxn modelId="{C99C8A81-B44B-4835-AAF8-E20E425662DE}" type="presParOf" srcId="{1CE9F770-96F2-40BE-BA37-5F7D18A4BE79}" destId="{0FFD4239-174F-4E5B-91A0-304D31C82CE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5147C-B2EE-47A2-8462-86FD4FDAD2D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</dgm:pt>
    <dgm:pt modelId="{57DA5831-155D-48CC-8175-8CC5CDEFB28A}">
      <dgm:prSet phldrT="[Text]" custT="1"/>
      <dgm:spPr/>
      <dgm:t>
        <a:bodyPr/>
        <a:lstStyle/>
        <a:p>
          <a:pPr>
            <a:buNone/>
          </a:pPr>
          <a:r>
            <a:rPr lang="fr-FR" sz="1800" b="0" i="1"/>
            <a:t>Bidding</a:t>
          </a:r>
        </a:p>
      </dgm:t>
    </dgm:pt>
    <dgm:pt modelId="{997C6AF5-A13F-4E01-A85E-0B8327C674D2}" type="parTrans" cxnId="{C4FD7F7D-1119-4467-88C1-412A74A97074}">
      <dgm:prSet/>
      <dgm:spPr/>
      <dgm:t>
        <a:bodyPr/>
        <a:lstStyle/>
        <a:p>
          <a:endParaRPr lang="fr-FR" sz="2800"/>
        </a:p>
      </dgm:t>
    </dgm:pt>
    <dgm:pt modelId="{82A4E7B0-A690-48D6-A1A3-C32254F9C1E8}" type="sibTrans" cxnId="{C4FD7F7D-1119-4467-88C1-412A74A97074}">
      <dgm:prSet/>
      <dgm:spPr/>
      <dgm:t>
        <a:bodyPr/>
        <a:lstStyle/>
        <a:p>
          <a:endParaRPr lang="fr-FR" sz="2800"/>
        </a:p>
      </dgm:t>
    </dgm:pt>
    <dgm:pt modelId="{382B3DDE-D040-4003-B94A-57C9F3F127E5}">
      <dgm:prSet custT="1"/>
      <dgm:spPr/>
      <dgm:t>
        <a:bodyPr/>
        <a:lstStyle/>
        <a:p>
          <a:r>
            <a:rPr lang="fr-FR" sz="1800" b="1"/>
            <a:t>Inception</a:t>
          </a:r>
        </a:p>
      </dgm:t>
    </dgm:pt>
    <dgm:pt modelId="{A3A2C01E-A633-458F-AB4F-F8A958146A9B}" type="parTrans" cxnId="{0F29DCD9-652D-4EA4-AE7E-D2A3F6370EB9}">
      <dgm:prSet/>
      <dgm:spPr/>
      <dgm:t>
        <a:bodyPr/>
        <a:lstStyle/>
        <a:p>
          <a:endParaRPr lang="fr-FR" sz="2800"/>
        </a:p>
      </dgm:t>
    </dgm:pt>
    <dgm:pt modelId="{6C9351F0-A6CB-4F9B-B4DD-9148CE53D8C7}" type="sibTrans" cxnId="{0F29DCD9-652D-4EA4-AE7E-D2A3F6370EB9}">
      <dgm:prSet/>
      <dgm:spPr/>
      <dgm:t>
        <a:bodyPr/>
        <a:lstStyle/>
        <a:p>
          <a:endParaRPr lang="fr-FR" sz="2800"/>
        </a:p>
      </dgm:t>
    </dgm:pt>
    <dgm:pt modelId="{83DEE4F4-59E3-4EA4-9ED7-71425B75C479}">
      <dgm:prSet custT="1"/>
      <dgm:spPr/>
      <dgm:t>
        <a:bodyPr/>
        <a:lstStyle/>
        <a:p>
          <a:r>
            <a:rPr lang="fr-FR" sz="1800" b="1"/>
            <a:t>Desk</a:t>
          </a:r>
        </a:p>
      </dgm:t>
    </dgm:pt>
    <dgm:pt modelId="{9D15C1B6-A5B7-4ADB-B66B-BA79ED73084B}" type="parTrans" cxnId="{A46AC299-A44F-4471-9306-A1A166849D27}">
      <dgm:prSet/>
      <dgm:spPr/>
      <dgm:t>
        <a:bodyPr/>
        <a:lstStyle/>
        <a:p>
          <a:endParaRPr lang="fr-FR" sz="2800"/>
        </a:p>
      </dgm:t>
    </dgm:pt>
    <dgm:pt modelId="{483046C7-F873-490F-9E37-A6F2C323138E}" type="sibTrans" cxnId="{A46AC299-A44F-4471-9306-A1A166849D27}">
      <dgm:prSet/>
      <dgm:spPr/>
      <dgm:t>
        <a:bodyPr/>
        <a:lstStyle/>
        <a:p>
          <a:endParaRPr lang="fr-FR" sz="2800"/>
        </a:p>
      </dgm:t>
    </dgm:pt>
    <dgm:pt modelId="{3113A8BC-E9BA-4245-B583-3E683BD91A43}">
      <dgm:prSet custT="1"/>
      <dgm:spPr/>
      <dgm:t>
        <a:bodyPr/>
        <a:lstStyle/>
        <a:p>
          <a:r>
            <a:rPr lang="fr-FR" sz="1800" b="1"/>
            <a:t>Field</a:t>
          </a:r>
        </a:p>
      </dgm:t>
    </dgm:pt>
    <dgm:pt modelId="{16CF5D8C-9D9A-4788-AE75-130032097852}" type="parTrans" cxnId="{002A01DE-C781-4843-8E54-CFA4A58CFD6F}">
      <dgm:prSet/>
      <dgm:spPr/>
      <dgm:t>
        <a:bodyPr/>
        <a:lstStyle/>
        <a:p>
          <a:endParaRPr lang="fr-FR" sz="2800"/>
        </a:p>
      </dgm:t>
    </dgm:pt>
    <dgm:pt modelId="{7EDF0F66-710E-4CE0-890E-113A8D6C8DB1}" type="sibTrans" cxnId="{002A01DE-C781-4843-8E54-CFA4A58CFD6F}">
      <dgm:prSet/>
      <dgm:spPr/>
      <dgm:t>
        <a:bodyPr/>
        <a:lstStyle/>
        <a:p>
          <a:endParaRPr lang="fr-FR" sz="2800"/>
        </a:p>
      </dgm:t>
    </dgm:pt>
    <dgm:pt modelId="{80D94510-6E07-4602-A64F-85CDFD9DBFD7}">
      <dgm:prSet custT="1"/>
      <dgm:spPr/>
      <dgm:t>
        <a:bodyPr/>
        <a:lstStyle/>
        <a:p>
          <a:r>
            <a:rPr lang="fr-FR" sz="1800" b="1"/>
            <a:t>Synthesis</a:t>
          </a:r>
        </a:p>
      </dgm:t>
    </dgm:pt>
    <dgm:pt modelId="{24BDD814-91CC-44A3-9EE5-B8C8A902C2A4}" type="parTrans" cxnId="{4CE558BF-440E-4F77-8ED2-27F7BE30C305}">
      <dgm:prSet/>
      <dgm:spPr/>
      <dgm:t>
        <a:bodyPr/>
        <a:lstStyle/>
        <a:p>
          <a:endParaRPr lang="fr-FR" sz="2800"/>
        </a:p>
      </dgm:t>
    </dgm:pt>
    <dgm:pt modelId="{B0EFA38B-B3A8-4993-98B5-385BF5D8E2C1}" type="sibTrans" cxnId="{4CE558BF-440E-4F77-8ED2-27F7BE30C305}">
      <dgm:prSet/>
      <dgm:spPr/>
      <dgm:t>
        <a:bodyPr/>
        <a:lstStyle/>
        <a:p>
          <a:endParaRPr lang="fr-FR" sz="2800"/>
        </a:p>
      </dgm:t>
    </dgm:pt>
    <dgm:pt modelId="{A168F3C3-10E0-45B0-8C45-28B64C1F3B41}">
      <dgm:prSet custT="1"/>
      <dgm:spPr/>
      <dgm:t>
        <a:bodyPr/>
        <a:lstStyle/>
        <a:p>
          <a:r>
            <a:rPr lang="fr-FR" sz="1800"/>
            <a:t>  </a:t>
          </a:r>
          <a:r>
            <a:rPr lang="fr-FR" sz="1800" b="1"/>
            <a:t>Dissemination</a:t>
          </a:r>
        </a:p>
      </dgm:t>
    </dgm:pt>
    <dgm:pt modelId="{B4F0B496-6084-405D-8BF0-66698254ADE8}" type="parTrans" cxnId="{34CC0E7D-0CC1-4CFF-9E2E-8F672AB6A5C5}">
      <dgm:prSet/>
      <dgm:spPr/>
      <dgm:t>
        <a:bodyPr/>
        <a:lstStyle/>
        <a:p>
          <a:endParaRPr lang="fr-FR" sz="2800"/>
        </a:p>
      </dgm:t>
    </dgm:pt>
    <dgm:pt modelId="{F5D5F2C3-3705-4DEB-9E1F-AF8BBC8D247B}" type="sibTrans" cxnId="{34CC0E7D-0CC1-4CFF-9E2E-8F672AB6A5C5}">
      <dgm:prSet/>
      <dgm:spPr/>
      <dgm:t>
        <a:bodyPr/>
        <a:lstStyle/>
        <a:p>
          <a:endParaRPr lang="fr-FR" sz="2800"/>
        </a:p>
      </dgm:t>
    </dgm:pt>
    <dgm:pt modelId="{29F4C593-42A3-4099-8D8E-2934CF7FEC54}" type="pres">
      <dgm:prSet presAssocID="{7165147C-B2EE-47A2-8462-86FD4FDAD2DD}" presName="rootnode" presStyleCnt="0">
        <dgm:presLayoutVars>
          <dgm:chMax/>
          <dgm:chPref/>
          <dgm:dir/>
          <dgm:animLvl val="lvl"/>
        </dgm:presLayoutVars>
      </dgm:prSet>
      <dgm:spPr/>
    </dgm:pt>
    <dgm:pt modelId="{4737C696-1306-4498-904D-23207994F1C0}" type="pres">
      <dgm:prSet presAssocID="{57DA5831-155D-48CC-8175-8CC5CDEFB28A}" presName="composite" presStyleCnt="0"/>
      <dgm:spPr/>
    </dgm:pt>
    <dgm:pt modelId="{112240AF-DF1B-4245-B899-7C8BE4815D20}" type="pres">
      <dgm:prSet presAssocID="{57DA5831-155D-48CC-8175-8CC5CDEFB28A}" presName="LShape" presStyleLbl="alignNode1" presStyleIdx="0" presStyleCnt="11"/>
      <dgm:spPr/>
    </dgm:pt>
    <dgm:pt modelId="{897CD568-0A68-4EAE-A129-0211A509D982}" type="pres">
      <dgm:prSet presAssocID="{57DA5831-155D-48CC-8175-8CC5CDEFB28A}" presName="ParentText" presStyleLbl="revTx" presStyleIdx="0" presStyleCnt="6" custLinFactNeighborX="-6753" custLinFactNeighborY="-50924">
        <dgm:presLayoutVars>
          <dgm:chMax val="0"/>
          <dgm:chPref val="0"/>
          <dgm:bulletEnabled val="1"/>
        </dgm:presLayoutVars>
      </dgm:prSet>
      <dgm:spPr/>
    </dgm:pt>
    <dgm:pt modelId="{C5440280-9229-4C23-A488-52CB1F788867}" type="pres">
      <dgm:prSet presAssocID="{57DA5831-155D-48CC-8175-8CC5CDEFB28A}" presName="Triangle" presStyleLbl="alignNode1" presStyleIdx="1" presStyleCnt="11"/>
      <dgm:spPr/>
    </dgm:pt>
    <dgm:pt modelId="{6DD60D15-BC17-4AE2-85C2-EEF165C8D66F}" type="pres">
      <dgm:prSet presAssocID="{82A4E7B0-A690-48D6-A1A3-C32254F9C1E8}" presName="sibTrans" presStyleCnt="0"/>
      <dgm:spPr/>
    </dgm:pt>
    <dgm:pt modelId="{F5B15E36-8DEF-446F-9615-27936ABD8EA0}" type="pres">
      <dgm:prSet presAssocID="{82A4E7B0-A690-48D6-A1A3-C32254F9C1E8}" presName="space" presStyleCnt="0"/>
      <dgm:spPr/>
    </dgm:pt>
    <dgm:pt modelId="{E7E36E62-BCCC-4871-9CA8-05ED40B710AF}" type="pres">
      <dgm:prSet presAssocID="{382B3DDE-D040-4003-B94A-57C9F3F127E5}" presName="composite" presStyleCnt="0"/>
      <dgm:spPr/>
    </dgm:pt>
    <dgm:pt modelId="{C4E451E8-9B00-4750-9587-351DF0F8CC92}" type="pres">
      <dgm:prSet presAssocID="{382B3DDE-D040-4003-B94A-57C9F3F127E5}" presName="LShape" presStyleLbl="alignNode1" presStyleIdx="2" presStyleCnt="11"/>
      <dgm:spPr/>
    </dgm:pt>
    <dgm:pt modelId="{4EB66110-5DA2-417F-BFB7-FECE0398FE8F}" type="pres">
      <dgm:prSet presAssocID="{382B3DDE-D040-4003-B94A-57C9F3F127E5}" presName="ParentText" presStyleLbl="revTx" presStyleIdx="1" presStyleCnt="6" custLinFactNeighborX="-15435" custLinFactNeighborY="-49380">
        <dgm:presLayoutVars>
          <dgm:chMax val="0"/>
          <dgm:chPref val="0"/>
          <dgm:bulletEnabled val="1"/>
        </dgm:presLayoutVars>
      </dgm:prSet>
      <dgm:spPr/>
    </dgm:pt>
    <dgm:pt modelId="{BA00B83E-FCD8-4DCE-AA3C-680EA628AB01}" type="pres">
      <dgm:prSet presAssocID="{382B3DDE-D040-4003-B94A-57C9F3F127E5}" presName="Triangle" presStyleLbl="alignNode1" presStyleIdx="3" presStyleCnt="11"/>
      <dgm:spPr/>
    </dgm:pt>
    <dgm:pt modelId="{E7088602-6585-4BEE-BFD8-AB2D70A5B6EF}" type="pres">
      <dgm:prSet presAssocID="{6C9351F0-A6CB-4F9B-B4DD-9148CE53D8C7}" presName="sibTrans" presStyleCnt="0"/>
      <dgm:spPr/>
    </dgm:pt>
    <dgm:pt modelId="{EE5A4B07-DB0B-40E7-B96C-061C4254C5D1}" type="pres">
      <dgm:prSet presAssocID="{6C9351F0-A6CB-4F9B-B4DD-9148CE53D8C7}" presName="space" presStyleCnt="0"/>
      <dgm:spPr/>
    </dgm:pt>
    <dgm:pt modelId="{36322E06-2FB1-4649-8595-3D68A72455A8}" type="pres">
      <dgm:prSet presAssocID="{83DEE4F4-59E3-4EA4-9ED7-71425B75C479}" presName="composite" presStyleCnt="0"/>
      <dgm:spPr/>
    </dgm:pt>
    <dgm:pt modelId="{7BBD0924-7B40-4EA7-9091-C53B0FB74EF5}" type="pres">
      <dgm:prSet presAssocID="{83DEE4F4-59E3-4EA4-9ED7-71425B75C479}" presName="LShape" presStyleLbl="alignNode1" presStyleIdx="4" presStyleCnt="11"/>
      <dgm:spPr/>
    </dgm:pt>
    <dgm:pt modelId="{A369AE3C-6140-410D-A26B-FD24D3440FD7}" type="pres">
      <dgm:prSet presAssocID="{83DEE4F4-59E3-4EA4-9ED7-71425B75C479}" presName="ParentText" presStyleLbl="revTx" presStyleIdx="2" presStyleCnt="6" custLinFactNeighborX="-14470" custLinFactNeighborY="-46112">
        <dgm:presLayoutVars>
          <dgm:chMax val="0"/>
          <dgm:chPref val="0"/>
          <dgm:bulletEnabled val="1"/>
        </dgm:presLayoutVars>
      </dgm:prSet>
      <dgm:spPr/>
    </dgm:pt>
    <dgm:pt modelId="{CBD804A8-C425-498B-9A02-D08DA1B30A01}" type="pres">
      <dgm:prSet presAssocID="{83DEE4F4-59E3-4EA4-9ED7-71425B75C479}" presName="Triangle" presStyleLbl="alignNode1" presStyleIdx="5" presStyleCnt="11"/>
      <dgm:spPr/>
    </dgm:pt>
    <dgm:pt modelId="{83BBB40F-0D25-486F-8DD5-5D3549CC6FA2}" type="pres">
      <dgm:prSet presAssocID="{483046C7-F873-490F-9E37-A6F2C323138E}" presName="sibTrans" presStyleCnt="0"/>
      <dgm:spPr/>
    </dgm:pt>
    <dgm:pt modelId="{3AEB6F3D-298A-4118-8870-C4E42028412F}" type="pres">
      <dgm:prSet presAssocID="{483046C7-F873-490F-9E37-A6F2C323138E}" presName="space" presStyleCnt="0"/>
      <dgm:spPr/>
    </dgm:pt>
    <dgm:pt modelId="{F773B9CF-474D-4F0A-966A-CC72200B127F}" type="pres">
      <dgm:prSet presAssocID="{3113A8BC-E9BA-4245-B583-3E683BD91A43}" presName="composite" presStyleCnt="0"/>
      <dgm:spPr/>
    </dgm:pt>
    <dgm:pt modelId="{A5989494-13B2-404D-AE7D-1188155F2053}" type="pres">
      <dgm:prSet presAssocID="{3113A8BC-E9BA-4245-B583-3E683BD91A43}" presName="LShape" presStyleLbl="alignNode1" presStyleIdx="6" presStyleCnt="11"/>
      <dgm:spPr/>
    </dgm:pt>
    <dgm:pt modelId="{BA6916C8-2A43-4B4B-9CAC-841E513F1AB1}" type="pres">
      <dgm:prSet presAssocID="{3113A8BC-E9BA-4245-B583-3E683BD91A43}" presName="ParentText" presStyleLbl="revTx" presStyleIdx="3" presStyleCnt="6" custLinFactNeighborX="-19549" custLinFactNeighborY="-49523">
        <dgm:presLayoutVars>
          <dgm:chMax val="0"/>
          <dgm:chPref val="0"/>
          <dgm:bulletEnabled val="1"/>
        </dgm:presLayoutVars>
      </dgm:prSet>
      <dgm:spPr/>
    </dgm:pt>
    <dgm:pt modelId="{9EFA66BE-A9EC-4A29-8CC1-3451C48BFE92}" type="pres">
      <dgm:prSet presAssocID="{3113A8BC-E9BA-4245-B583-3E683BD91A43}" presName="Triangle" presStyleLbl="alignNode1" presStyleIdx="7" presStyleCnt="11"/>
      <dgm:spPr/>
    </dgm:pt>
    <dgm:pt modelId="{71966040-6FAE-4A7A-A498-F41CF03E693F}" type="pres">
      <dgm:prSet presAssocID="{7EDF0F66-710E-4CE0-890E-113A8D6C8DB1}" presName="sibTrans" presStyleCnt="0"/>
      <dgm:spPr/>
    </dgm:pt>
    <dgm:pt modelId="{E9B57426-BD45-4FB6-88E0-5CB4FB8814A5}" type="pres">
      <dgm:prSet presAssocID="{7EDF0F66-710E-4CE0-890E-113A8D6C8DB1}" presName="space" presStyleCnt="0"/>
      <dgm:spPr/>
    </dgm:pt>
    <dgm:pt modelId="{6825B4BD-C700-4907-8CC7-D954E13BC3DA}" type="pres">
      <dgm:prSet presAssocID="{80D94510-6E07-4602-A64F-85CDFD9DBFD7}" presName="composite" presStyleCnt="0"/>
      <dgm:spPr/>
    </dgm:pt>
    <dgm:pt modelId="{13A373C9-863B-459E-A2AA-000A85F2E0C4}" type="pres">
      <dgm:prSet presAssocID="{80D94510-6E07-4602-A64F-85CDFD9DBFD7}" presName="LShape" presStyleLbl="alignNode1" presStyleIdx="8" presStyleCnt="11"/>
      <dgm:spPr/>
    </dgm:pt>
    <dgm:pt modelId="{B6666CD3-3707-4529-BB56-17432B3E0283}" type="pres">
      <dgm:prSet presAssocID="{80D94510-6E07-4602-A64F-85CDFD9DBFD7}" presName="ParentText" presStyleLbl="revTx" presStyleIdx="4" presStyleCnt="6" custLinFactNeighborX="-16399" custLinFactNeighborY="-45703">
        <dgm:presLayoutVars>
          <dgm:chMax val="0"/>
          <dgm:chPref val="0"/>
          <dgm:bulletEnabled val="1"/>
        </dgm:presLayoutVars>
      </dgm:prSet>
      <dgm:spPr/>
    </dgm:pt>
    <dgm:pt modelId="{141DA71F-2570-4D66-A48D-0F9F72C269B2}" type="pres">
      <dgm:prSet presAssocID="{80D94510-6E07-4602-A64F-85CDFD9DBFD7}" presName="Triangle" presStyleLbl="alignNode1" presStyleIdx="9" presStyleCnt="11"/>
      <dgm:spPr/>
    </dgm:pt>
    <dgm:pt modelId="{53103F2A-877C-4882-AF39-03281BED93D3}" type="pres">
      <dgm:prSet presAssocID="{B0EFA38B-B3A8-4993-98B5-385BF5D8E2C1}" presName="sibTrans" presStyleCnt="0"/>
      <dgm:spPr/>
    </dgm:pt>
    <dgm:pt modelId="{4C0E9488-2293-44CE-970D-34D83FC8380C}" type="pres">
      <dgm:prSet presAssocID="{B0EFA38B-B3A8-4993-98B5-385BF5D8E2C1}" presName="space" presStyleCnt="0"/>
      <dgm:spPr/>
    </dgm:pt>
    <dgm:pt modelId="{ADF19BE4-14E1-4E29-84FD-0AF47F7F2130}" type="pres">
      <dgm:prSet presAssocID="{A168F3C3-10E0-45B0-8C45-28B64C1F3B41}" presName="composite" presStyleCnt="0"/>
      <dgm:spPr/>
    </dgm:pt>
    <dgm:pt modelId="{EE67CD5E-0D01-4633-A6C5-66402F3D222C}" type="pres">
      <dgm:prSet presAssocID="{A168F3C3-10E0-45B0-8C45-28B64C1F3B41}" presName="LShape" presStyleLbl="alignNode1" presStyleIdx="10" presStyleCnt="11"/>
      <dgm:spPr/>
    </dgm:pt>
    <dgm:pt modelId="{327CC4DD-3187-4860-8F21-09D3EAE0E9E1}" type="pres">
      <dgm:prSet presAssocID="{A168F3C3-10E0-45B0-8C45-28B64C1F3B41}" presName="ParentText" presStyleLbl="revTx" presStyleIdx="5" presStyleCnt="6" custScaleX="160387" custLinFactNeighborX="14037" custLinFactNeighborY="-53884">
        <dgm:presLayoutVars>
          <dgm:chMax val="0"/>
          <dgm:chPref val="0"/>
          <dgm:bulletEnabled val="1"/>
        </dgm:presLayoutVars>
      </dgm:prSet>
      <dgm:spPr/>
    </dgm:pt>
  </dgm:ptLst>
  <dgm:cxnLst>
    <dgm:cxn modelId="{AA932C08-C9FC-4139-9FDD-F392EB191B5E}" type="presOf" srcId="{7165147C-B2EE-47A2-8462-86FD4FDAD2DD}" destId="{29F4C593-42A3-4099-8D8E-2934CF7FEC54}" srcOrd="0" destOrd="0" presId="urn:microsoft.com/office/officeart/2009/3/layout/StepUpProcess"/>
    <dgm:cxn modelId="{3FF1752B-7B60-4032-97D1-F7AE1A98E963}" type="presOf" srcId="{80D94510-6E07-4602-A64F-85CDFD9DBFD7}" destId="{B6666CD3-3707-4529-BB56-17432B3E0283}" srcOrd="0" destOrd="0" presId="urn:microsoft.com/office/officeart/2009/3/layout/StepUpProcess"/>
    <dgm:cxn modelId="{82633031-A54C-41D5-9F57-DD269CCFC72D}" type="presOf" srcId="{382B3DDE-D040-4003-B94A-57C9F3F127E5}" destId="{4EB66110-5DA2-417F-BFB7-FECE0398FE8F}" srcOrd="0" destOrd="0" presId="urn:microsoft.com/office/officeart/2009/3/layout/StepUpProcess"/>
    <dgm:cxn modelId="{FA49BF3D-DB8D-43C0-9FC3-D35E9E7FC1CE}" type="presOf" srcId="{57DA5831-155D-48CC-8175-8CC5CDEFB28A}" destId="{897CD568-0A68-4EAE-A129-0211A509D982}" srcOrd="0" destOrd="0" presId="urn:microsoft.com/office/officeart/2009/3/layout/StepUpProcess"/>
    <dgm:cxn modelId="{34CC0E7D-0CC1-4CFF-9E2E-8F672AB6A5C5}" srcId="{7165147C-B2EE-47A2-8462-86FD4FDAD2DD}" destId="{A168F3C3-10E0-45B0-8C45-28B64C1F3B41}" srcOrd="5" destOrd="0" parTransId="{B4F0B496-6084-405D-8BF0-66698254ADE8}" sibTransId="{F5D5F2C3-3705-4DEB-9E1F-AF8BBC8D247B}"/>
    <dgm:cxn modelId="{C4FD7F7D-1119-4467-88C1-412A74A97074}" srcId="{7165147C-B2EE-47A2-8462-86FD4FDAD2DD}" destId="{57DA5831-155D-48CC-8175-8CC5CDEFB28A}" srcOrd="0" destOrd="0" parTransId="{997C6AF5-A13F-4E01-A85E-0B8327C674D2}" sibTransId="{82A4E7B0-A690-48D6-A1A3-C32254F9C1E8}"/>
    <dgm:cxn modelId="{C7618898-2A79-42D9-AE3B-6222339E7939}" type="presOf" srcId="{83DEE4F4-59E3-4EA4-9ED7-71425B75C479}" destId="{A369AE3C-6140-410D-A26B-FD24D3440FD7}" srcOrd="0" destOrd="0" presId="urn:microsoft.com/office/officeart/2009/3/layout/StepUpProcess"/>
    <dgm:cxn modelId="{A46AC299-A44F-4471-9306-A1A166849D27}" srcId="{7165147C-B2EE-47A2-8462-86FD4FDAD2DD}" destId="{83DEE4F4-59E3-4EA4-9ED7-71425B75C479}" srcOrd="2" destOrd="0" parTransId="{9D15C1B6-A5B7-4ADB-B66B-BA79ED73084B}" sibTransId="{483046C7-F873-490F-9E37-A6F2C323138E}"/>
    <dgm:cxn modelId="{4CE558BF-440E-4F77-8ED2-27F7BE30C305}" srcId="{7165147C-B2EE-47A2-8462-86FD4FDAD2DD}" destId="{80D94510-6E07-4602-A64F-85CDFD9DBFD7}" srcOrd="4" destOrd="0" parTransId="{24BDD814-91CC-44A3-9EE5-B8C8A902C2A4}" sibTransId="{B0EFA38B-B3A8-4993-98B5-385BF5D8E2C1}"/>
    <dgm:cxn modelId="{A25C41CE-AC61-47F4-BBBD-298FCC1292F3}" type="presOf" srcId="{3113A8BC-E9BA-4245-B583-3E683BD91A43}" destId="{BA6916C8-2A43-4B4B-9CAC-841E513F1AB1}" srcOrd="0" destOrd="0" presId="urn:microsoft.com/office/officeart/2009/3/layout/StepUpProcess"/>
    <dgm:cxn modelId="{0F29DCD9-652D-4EA4-AE7E-D2A3F6370EB9}" srcId="{7165147C-B2EE-47A2-8462-86FD4FDAD2DD}" destId="{382B3DDE-D040-4003-B94A-57C9F3F127E5}" srcOrd="1" destOrd="0" parTransId="{A3A2C01E-A633-458F-AB4F-F8A958146A9B}" sibTransId="{6C9351F0-A6CB-4F9B-B4DD-9148CE53D8C7}"/>
    <dgm:cxn modelId="{19A8B8DC-86C3-42DC-B60C-9D945A0B8468}" type="presOf" srcId="{A168F3C3-10E0-45B0-8C45-28B64C1F3B41}" destId="{327CC4DD-3187-4860-8F21-09D3EAE0E9E1}" srcOrd="0" destOrd="0" presId="urn:microsoft.com/office/officeart/2009/3/layout/StepUpProcess"/>
    <dgm:cxn modelId="{002A01DE-C781-4843-8E54-CFA4A58CFD6F}" srcId="{7165147C-B2EE-47A2-8462-86FD4FDAD2DD}" destId="{3113A8BC-E9BA-4245-B583-3E683BD91A43}" srcOrd="3" destOrd="0" parTransId="{16CF5D8C-9D9A-4788-AE75-130032097852}" sibTransId="{7EDF0F66-710E-4CE0-890E-113A8D6C8DB1}"/>
    <dgm:cxn modelId="{9F0B5594-B485-4004-A051-347FC70B9A83}" type="presParOf" srcId="{29F4C593-42A3-4099-8D8E-2934CF7FEC54}" destId="{4737C696-1306-4498-904D-23207994F1C0}" srcOrd="0" destOrd="0" presId="urn:microsoft.com/office/officeart/2009/3/layout/StepUpProcess"/>
    <dgm:cxn modelId="{7A5131CA-55E8-49CA-8BD6-9FB6B4465BD6}" type="presParOf" srcId="{4737C696-1306-4498-904D-23207994F1C0}" destId="{112240AF-DF1B-4245-B899-7C8BE4815D20}" srcOrd="0" destOrd="0" presId="urn:microsoft.com/office/officeart/2009/3/layout/StepUpProcess"/>
    <dgm:cxn modelId="{2091DD22-C5A4-412D-85F7-17D38F371FB3}" type="presParOf" srcId="{4737C696-1306-4498-904D-23207994F1C0}" destId="{897CD568-0A68-4EAE-A129-0211A509D982}" srcOrd="1" destOrd="0" presId="urn:microsoft.com/office/officeart/2009/3/layout/StepUpProcess"/>
    <dgm:cxn modelId="{F2841DEC-3565-4A7C-9414-4F6B7BFF0390}" type="presParOf" srcId="{4737C696-1306-4498-904D-23207994F1C0}" destId="{C5440280-9229-4C23-A488-52CB1F788867}" srcOrd="2" destOrd="0" presId="urn:microsoft.com/office/officeart/2009/3/layout/StepUpProcess"/>
    <dgm:cxn modelId="{D2287953-7A60-46CE-B41D-A40320B193B8}" type="presParOf" srcId="{29F4C593-42A3-4099-8D8E-2934CF7FEC54}" destId="{6DD60D15-BC17-4AE2-85C2-EEF165C8D66F}" srcOrd="1" destOrd="0" presId="urn:microsoft.com/office/officeart/2009/3/layout/StepUpProcess"/>
    <dgm:cxn modelId="{86967DDC-F2FF-4727-8A5D-49082FB365E2}" type="presParOf" srcId="{6DD60D15-BC17-4AE2-85C2-EEF165C8D66F}" destId="{F5B15E36-8DEF-446F-9615-27936ABD8EA0}" srcOrd="0" destOrd="0" presId="urn:microsoft.com/office/officeart/2009/3/layout/StepUpProcess"/>
    <dgm:cxn modelId="{1FC3ECAF-2D62-4FCE-A3D1-D86AA1538482}" type="presParOf" srcId="{29F4C593-42A3-4099-8D8E-2934CF7FEC54}" destId="{E7E36E62-BCCC-4871-9CA8-05ED40B710AF}" srcOrd="2" destOrd="0" presId="urn:microsoft.com/office/officeart/2009/3/layout/StepUpProcess"/>
    <dgm:cxn modelId="{71B0E45C-B17C-4FB6-8ECF-3EFE9F9DAF55}" type="presParOf" srcId="{E7E36E62-BCCC-4871-9CA8-05ED40B710AF}" destId="{C4E451E8-9B00-4750-9587-351DF0F8CC92}" srcOrd="0" destOrd="0" presId="urn:microsoft.com/office/officeart/2009/3/layout/StepUpProcess"/>
    <dgm:cxn modelId="{31F8710E-D797-47EA-8B0D-83854EF5C83B}" type="presParOf" srcId="{E7E36E62-BCCC-4871-9CA8-05ED40B710AF}" destId="{4EB66110-5DA2-417F-BFB7-FECE0398FE8F}" srcOrd="1" destOrd="0" presId="urn:microsoft.com/office/officeart/2009/3/layout/StepUpProcess"/>
    <dgm:cxn modelId="{75C03718-6C1F-445B-87DD-4003FA0BB8CC}" type="presParOf" srcId="{E7E36E62-BCCC-4871-9CA8-05ED40B710AF}" destId="{BA00B83E-FCD8-4DCE-AA3C-680EA628AB01}" srcOrd="2" destOrd="0" presId="urn:microsoft.com/office/officeart/2009/3/layout/StepUpProcess"/>
    <dgm:cxn modelId="{B5C871B2-C95B-4392-BD2E-9B8912012D5E}" type="presParOf" srcId="{29F4C593-42A3-4099-8D8E-2934CF7FEC54}" destId="{E7088602-6585-4BEE-BFD8-AB2D70A5B6EF}" srcOrd="3" destOrd="0" presId="urn:microsoft.com/office/officeart/2009/3/layout/StepUpProcess"/>
    <dgm:cxn modelId="{8D262838-21FB-435D-A5EC-373566836D3B}" type="presParOf" srcId="{E7088602-6585-4BEE-BFD8-AB2D70A5B6EF}" destId="{EE5A4B07-DB0B-40E7-B96C-061C4254C5D1}" srcOrd="0" destOrd="0" presId="urn:microsoft.com/office/officeart/2009/3/layout/StepUpProcess"/>
    <dgm:cxn modelId="{5CCF11E5-B388-4DDE-B73E-1BE2B723ABDB}" type="presParOf" srcId="{29F4C593-42A3-4099-8D8E-2934CF7FEC54}" destId="{36322E06-2FB1-4649-8595-3D68A72455A8}" srcOrd="4" destOrd="0" presId="urn:microsoft.com/office/officeart/2009/3/layout/StepUpProcess"/>
    <dgm:cxn modelId="{CA6B1C9A-6C83-40E6-A509-B9F3241CE1C7}" type="presParOf" srcId="{36322E06-2FB1-4649-8595-3D68A72455A8}" destId="{7BBD0924-7B40-4EA7-9091-C53B0FB74EF5}" srcOrd="0" destOrd="0" presId="urn:microsoft.com/office/officeart/2009/3/layout/StepUpProcess"/>
    <dgm:cxn modelId="{0864C8D7-7B28-4E6C-AFEA-DDE6517992C5}" type="presParOf" srcId="{36322E06-2FB1-4649-8595-3D68A72455A8}" destId="{A369AE3C-6140-410D-A26B-FD24D3440FD7}" srcOrd="1" destOrd="0" presId="urn:microsoft.com/office/officeart/2009/3/layout/StepUpProcess"/>
    <dgm:cxn modelId="{F42AC94D-521C-44E1-82C4-A00B838489B3}" type="presParOf" srcId="{36322E06-2FB1-4649-8595-3D68A72455A8}" destId="{CBD804A8-C425-498B-9A02-D08DA1B30A01}" srcOrd="2" destOrd="0" presId="urn:microsoft.com/office/officeart/2009/3/layout/StepUpProcess"/>
    <dgm:cxn modelId="{47C131D4-E56B-48EA-940E-6D161BF25B9A}" type="presParOf" srcId="{29F4C593-42A3-4099-8D8E-2934CF7FEC54}" destId="{83BBB40F-0D25-486F-8DD5-5D3549CC6FA2}" srcOrd="5" destOrd="0" presId="urn:microsoft.com/office/officeart/2009/3/layout/StepUpProcess"/>
    <dgm:cxn modelId="{25187A0C-A8AD-4FF2-A37B-03D21A7C8FF2}" type="presParOf" srcId="{83BBB40F-0D25-486F-8DD5-5D3549CC6FA2}" destId="{3AEB6F3D-298A-4118-8870-C4E42028412F}" srcOrd="0" destOrd="0" presId="urn:microsoft.com/office/officeart/2009/3/layout/StepUpProcess"/>
    <dgm:cxn modelId="{354890C6-1CF3-4F74-B7C6-CE865E326EBA}" type="presParOf" srcId="{29F4C593-42A3-4099-8D8E-2934CF7FEC54}" destId="{F773B9CF-474D-4F0A-966A-CC72200B127F}" srcOrd="6" destOrd="0" presId="urn:microsoft.com/office/officeart/2009/3/layout/StepUpProcess"/>
    <dgm:cxn modelId="{89076C29-F4A9-4A03-BE42-4F952B129C34}" type="presParOf" srcId="{F773B9CF-474D-4F0A-966A-CC72200B127F}" destId="{A5989494-13B2-404D-AE7D-1188155F2053}" srcOrd="0" destOrd="0" presId="urn:microsoft.com/office/officeart/2009/3/layout/StepUpProcess"/>
    <dgm:cxn modelId="{EB927D59-7509-40B5-AD43-6077E33DFCA5}" type="presParOf" srcId="{F773B9CF-474D-4F0A-966A-CC72200B127F}" destId="{BA6916C8-2A43-4B4B-9CAC-841E513F1AB1}" srcOrd="1" destOrd="0" presId="urn:microsoft.com/office/officeart/2009/3/layout/StepUpProcess"/>
    <dgm:cxn modelId="{6740FF1B-67A2-44AC-B17D-7C1BA655E28A}" type="presParOf" srcId="{F773B9CF-474D-4F0A-966A-CC72200B127F}" destId="{9EFA66BE-A9EC-4A29-8CC1-3451C48BFE92}" srcOrd="2" destOrd="0" presId="urn:microsoft.com/office/officeart/2009/3/layout/StepUpProcess"/>
    <dgm:cxn modelId="{FF04C6FB-98EF-43CF-9735-22A93B076B88}" type="presParOf" srcId="{29F4C593-42A3-4099-8D8E-2934CF7FEC54}" destId="{71966040-6FAE-4A7A-A498-F41CF03E693F}" srcOrd="7" destOrd="0" presId="urn:microsoft.com/office/officeart/2009/3/layout/StepUpProcess"/>
    <dgm:cxn modelId="{CC9B039B-7AD6-4233-AD36-D0F0D98E592C}" type="presParOf" srcId="{71966040-6FAE-4A7A-A498-F41CF03E693F}" destId="{E9B57426-BD45-4FB6-88E0-5CB4FB8814A5}" srcOrd="0" destOrd="0" presId="urn:microsoft.com/office/officeart/2009/3/layout/StepUpProcess"/>
    <dgm:cxn modelId="{F30D11CA-0D40-45D9-951A-53DC36BC43E1}" type="presParOf" srcId="{29F4C593-42A3-4099-8D8E-2934CF7FEC54}" destId="{6825B4BD-C700-4907-8CC7-D954E13BC3DA}" srcOrd="8" destOrd="0" presId="urn:microsoft.com/office/officeart/2009/3/layout/StepUpProcess"/>
    <dgm:cxn modelId="{2971380B-BA7B-4950-A161-22B9E3CFD19D}" type="presParOf" srcId="{6825B4BD-C700-4907-8CC7-D954E13BC3DA}" destId="{13A373C9-863B-459E-A2AA-000A85F2E0C4}" srcOrd="0" destOrd="0" presId="urn:microsoft.com/office/officeart/2009/3/layout/StepUpProcess"/>
    <dgm:cxn modelId="{9FF8B7EE-83A8-441A-AE7F-5F5BA4DC2EAE}" type="presParOf" srcId="{6825B4BD-C700-4907-8CC7-D954E13BC3DA}" destId="{B6666CD3-3707-4529-BB56-17432B3E0283}" srcOrd="1" destOrd="0" presId="urn:microsoft.com/office/officeart/2009/3/layout/StepUpProcess"/>
    <dgm:cxn modelId="{155CE6F6-379E-439F-84EE-44AF00827F42}" type="presParOf" srcId="{6825B4BD-C700-4907-8CC7-D954E13BC3DA}" destId="{141DA71F-2570-4D66-A48D-0F9F72C269B2}" srcOrd="2" destOrd="0" presId="urn:microsoft.com/office/officeart/2009/3/layout/StepUpProcess"/>
    <dgm:cxn modelId="{BEF13E0F-BEE6-4A43-A382-630B4FA89AED}" type="presParOf" srcId="{29F4C593-42A3-4099-8D8E-2934CF7FEC54}" destId="{53103F2A-877C-4882-AF39-03281BED93D3}" srcOrd="9" destOrd="0" presId="urn:microsoft.com/office/officeart/2009/3/layout/StepUpProcess"/>
    <dgm:cxn modelId="{EEBC38FD-4E52-4CA7-BC5D-733E4DF276A4}" type="presParOf" srcId="{53103F2A-877C-4882-AF39-03281BED93D3}" destId="{4C0E9488-2293-44CE-970D-34D83FC8380C}" srcOrd="0" destOrd="0" presId="urn:microsoft.com/office/officeart/2009/3/layout/StepUpProcess"/>
    <dgm:cxn modelId="{EF005BD4-7BA5-4FD5-B6A5-B30B6E2E6690}" type="presParOf" srcId="{29F4C593-42A3-4099-8D8E-2934CF7FEC54}" destId="{ADF19BE4-14E1-4E29-84FD-0AF47F7F2130}" srcOrd="10" destOrd="0" presId="urn:microsoft.com/office/officeart/2009/3/layout/StepUpProcess"/>
    <dgm:cxn modelId="{6C17BE44-DCF8-4986-B131-76B02341D8AA}" type="presParOf" srcId="{ADF19BE4-14E1-4E29-84FD-0AF47F7F2130}" destId="{EE67CD5E-0D01-4633-A6C5-66402F3D222C}" srcOrd="0" destOrd="0" presId="urn:microsoft.com/office/officeart/2009/3/layout/StepUpProcess"/>
    <dgm:cxn modelId="{D330AC6A-CB91-4842-8B9F-161EF6ADAA81}" type="presParOf" srcId="{ADF19BE4-14E1-4E29-84FD-0AF47F7F2130}" destId="{327CC4DD-3187-4860-8F21-09D3EAE0E9E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18C5FE-366A-4FFB-821E-64B7A70E5EA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5472CCA-2835-4E5A-BDFB-207C260C167A}">
      <dgm:prSet phldrT="[Text]"/>
      <dgm:spPr/>
      <dgm:t>
        <a:bodyPr/>
        <a:lstStyle/>
        <a:p>
          <a:r>
            <a:rPr lang="fr-FR"/>
            <a:t>EQ1</a:t>
          </a:r>
        </a:p>
      </dgm:t>
    </dgm:pt>
    <dgm:pt modelId="{9A4E02C1-8DBC-42EA-B476-9F6C4F663374}" type="parTrans" cxnId="{C2FE45B2-F5F5-4FE2-98D9-C94D112658F9}">
      <dgm:prSet/>
      <dgm:spPr/>
      <dgm:t>
        <a:bodyPr/>
        <a:lstStyle/>
        <a:p>
          <a:endParaRPr lang="fr-FR"/>
        </a:p>
      </dgm:t>
    </dgm:pt>
    <dgm:pt modelId="{D7E0B40E-2412-4143-8864-A5E0C257C892}" type="sibTrans" cxnId="{C2FE45B2-F5F5-4FE2-98D9-C94D112658F9}">
      <dgm:prSet/>
      <dgm:spPr/>
      <dgm:t>
        <a:bodyPr/>
        <a:lstStyle/>
        <a:p>
          <a:endParaRPr lang="fr-FR"/>
        </a:p>
      </dgm:t>
    </dgm:pt>
    <dgm:pt modelId="{A3266F36-7C67-48C8-B1D4-B5D4E910254E}">
      <dgm:prSet phldrT="[Text]"/>
      <dgm:spPr/>
      <dgm:t>
        <a:bodyPr/>
        <a:lstStyle/>
        <a:p>
          <a:r>
            <a:rPr lang="fr-FR"/>
            <a:t>JC1.1</a:t>
          </a:r>
        </a:p>
      </dgm:t>
    </dgm:pt>
    <dgm:pt modelId="{30EE4A65-118C-43C8-906D-6581E548E014}" type="parTrans" cxnId="{C5E9AFAE-A1C2-43A5-86B1-6F33C4E576BF}">
      <dgm:prSet/>
      <dgm:spPr/>
      <dgm:t>
        <a:bodyPr/>
        <a:lstStyle/>
        <a:p>
          <a:endParaRPr lang="fr-FR"/>
        </a:p>
      </dgm:t>
    </dgm:pt>
    <dgm:pt modelId="{1884EE79-063B-4AD4-8971-1085E811DBC5}" type="sibTrans" cxnId="{C5E9AFAE-A1C2-43A5-86B1-6F33C4E576BF}">
      <dgm:prSet/>
      <dgm:spPr/>
      <dgm:t>
        <a:bodyPr/>
        <a:lstStyle/>
        <a:p>
          <a:endParaRPr lang="fr-FR"/>
        </a:p>
      </dgm:t>
    </dgm:pt>
    <dgm:pt modelId="{5655B654-4589-4BAD-A394-9135270C9E67}">
      <dgm:prSet phldrT="[Text]"/>
      <dgm:spPr/>
      <dgm:t>
        <a:bodyPr/>
        <a:lstStyle/>
        <a:p>
          <a:r>
            <a:rPr lang="fr-FR"/>
            <a:t>Ind 1.1.1</a:t>
          </a:r>
        </a:p>
      </dgm:t>
    </dgm:pt>
    <dgm:pt modelId="{E817C18C-9463-428E-90F1-A5568EA9447E}" type="parTrans" cxnId="{A34BDE9B-2F2A-47BE-8AB3-33B44E7BC017}">
      <dgm:prSet/>
      <dgm:spPr/>
      <dgm:t>
        <a:bodyPr/>
        <a:lstStyle/>
        <a:p>
          <a:endParaRPr lang="fr-FR"/>
        </a:p>
      </dgm:t>
    </dgm:pt>
    <dgm:pt modelId="{118F3D8C-E63E-48F6-860D-85A602B92694}" type="sibTrans" cxnId="{A34BDE9B-2F2A-47BE-8AB3-33B44E7BC017}">
      <dgm:prSet/>
      <dgm:spPr/>
      <dgm:t>
        <a:bodyPr/>
        <a:lstStyle/>
        <a:p>
          <a:endParaRPr lang="fr-FR"/>
        </a:p>
      </dgm:t>
    </dgm:pt>
    <dgm:pt modelId="{A19AA50B-64F6-4813-8B33-52A57DD12190}">
      <dgm:prSet phldrT="[Text]"/>
      <dgm:spPr/>
      <dgm:t>
        <a:bodyPr/>
        <a:lstStyle/>
        <a:p>
          <a:r>
            <a:rPr lang="fr-FR"/>
            <a:t>JC1.2</a:t>
          </a:r>
        </a:p>
      </dgm:t>
    </dgm:pt>
    <dgm:pt modelId="{E0044413-4F95-437D-9205-7412E48A15EE}" type="parTrans" cxnId="{7BAC199B-1D90-41FD-A2EB-2154F88AA592}">
      <dgm:prSet/>
      <dgm:spPr/>
      <dgm:t>
        <a:bodyPr/>
        <a:lstStyle/>
        <a:p>
          <a:endParaRPr lang="fr-FR"/>
        </a:p>
      </dgm:t>
    </dgm:pt>
    <dgm:pt modelId="{CE10AD81-A134-43D0-B60D-616500BF0B4E}" type="sibTrans" cxnId="{7BAC199B-1D90-41FD-A2EB-2154F88AA592}">
      <dgm:prSet/>
      <dgm:spPr/>
      <dgm:t>
        <a:bodyPr/>
        <a:lstStyle/>
        <a:p>
          <a:endParaRPr lang="fr-FR"/>
        </a:p>
      </dgm:t>
    </dgm:pt>
    <dgm:pt modelId="{A02614B7-F2FC-44C2-96A9-52067204EB97}">
      <dgm:prSet phldrT="[Text]"/>
      <dgm:spPr/>
      <dgm:t>
        <a:bodyPr/>
        <a:lstStyle/>
        <a:p>
          <a:r>
            <a:rPr lang="fr-FR"/>
            <a:t>Ind 1.2.1</a:t>
          </a:r>
        </a:p>
      </dgm:t>
    </dgm:pt>
    <dgm:pt modelId="{C74A0DDB-F01B-4804-B5F6-5060CD4A0267}" type="parTrans" cxnId="{CE0FBCA7-98CF-48CF-B5B3-B87255740017}">
      <dgm:prSet/>
      <dgm:spPr/>
      <dgm:t>
        <a:bodyPr/>
        <a:lstStyle/>
        <a:p>
          <a:endParaRPr lang="fr-FR"/>
        </a:p>
      </dgm:t>
    </dgm:pt>
    <dgm:pt modelId="{2715AF8C-3C15-4272-AD92-0C2BF8DAC2E5}" type="sibTrans" cxnId="{CE0FBCA7-98CF-48CF-B5B3-B87255740017}">
      <dgm:prSet/>
      <dgm:spPr/>
      <dgm:t>
        <a:bodyPr/>
        <a:lstStyle/>
        <a:p>
          <a:endParaRPr lang="fr-FR"/>
        </a:p>
      </dgm:t>
    </dgm:pt>
    <dgm:pt modelId="{52DC5B14-9055-44AA-B21D-C80E7BD18312}">
      <dgm:prSet phldrT="[Text]"/>
      <dgm:spPr/>
      <dgm:t>
        <a:bodyPr/>
        <a:lstStyle/>
        <a:p>
          <a:r>
            <a:rPr lang="fr-FR"/>
            <a:t>Ind 1.2.2</a:t>
          </a:r>
        </a:p>
      </dgm:t>
    </dgm:pt>
    <dgm:pt modelId="{93542F35-7AFD-475A-AA5B-978B7D77BF29}" type="parTrans" cxnId="{365A8B91-7C00-4E2B-ADCD-4177FCA6FB6B}">
      <dgm:prSet/>
      <dgm:spPr/>
      <dgm:t>
        <a:bodyPr/>
        <a:lstStyle/>
        <a:p>
          <a:endParaRPr lang="fr-FR"/>
        </a:p>
      </dgm:t>
    </dgm:pt>
    <dgm:pt modelId="{2B5F89BC-1CFE-4521-90E7-569BCBC3EB88}" type="sibTrans" cxnId="{365A8B91-7C00-4E2B-ADCD-4177FCA6FB6B}">
      <dgm:prSet/>
      <dgm:spPr/>
      <dgm:t>
        <a:bodyPr/>
        <a:lstStyle/>
        <a:p>
          <a:endParaRPr lang="fr-FR"/>
        </a:p>
      </dgm:t>
    </dgm:pt>
    <dgm:pt modelId="{7B6BE71B-82C4-467C-B632-E78839F03DAB}">
      <dgm:prSet phldrT="[Text]"/>
      <dgm:spPr/>
      <dgm:t>
        <a:bodyPr/>
        <a:lstStyle/>
        <a:p>
          <a:r>
            <a:rPr lang="fr-FR"/>
            <a:t>Ind 1.1.2</a:t>
          </a:r>
        </a:p>
      </dgm:t>
    </dgm:pt>
    <dgm:pt modelId="{97171E35-97C8-46CF-BD9A-44AA338E46F4}" type="parTrans" cxnId="{D9B201E5-2482-4677-975C-A90B46A39522}">
      <dgm:prSet/>
      <dgm:spPr/>
      <dgm:t>
        <a:bodyPr/>
        <a:lstStyle/>
        <a:p>
          <a:endParaRPr lang="fr-FR"/>
        </a:p>
      </dgm:t>
    </dgm:pt>
    <dgm:pt modelId="{05FCBE53-D206-47EE-B6DF-66B8589EA673}" type="sibTrans" cxnId="{D9B201E5-2482-4677-975C-A90B46A39522}">
      <dgm:prSet/>
      <dgm:spPr/>
      <dgm:t>
        <a:bodyPr/>
        <a:lstStyle/>
        <a:p>
          <a:endParaRPr lang="fr-FR"/>
        </a:p>
      </dgm:t>
    </dgm:pt>
    <dgm:pt modelId="{372F55DC-96F6-467C-9CBF-2DD14AFFA5F1}">
      <dgm:prSet phldrT="[Text]"/>
      <dgm:spPr/>
      <dgm:t>
        <a:bodyPr/>
        <a:lstStyle/>
        <a:p>
          <a:r>
            <a:rPr lang="fr-FR"/>
            <a:t>EQ 2</a:t>
          </a:r>
        </a:p>
      </dgm:t>
    </dgm:pt>
    <dgm:pt modelId="{6E938405-7657-43C3-9B44-8ED7D43766CD}" type="parTrans" cxnId="{789D2745-74F2-4D35-8741-75CA6468064F}">
      <dgm:prSet/>
      <dgm:spPr/>
      <dgm:t>
        <a:bodyPr/>
        <a:lstStyle/>
        <a:p>
          <a:endParaRPr lang="fr-FR"/>
        </a:p>
      </dgm:t>
    </dgm:pt>
    <dgm:pt modelId="{0E7B3FF7-B41D-46D2-851A-940BAAF14433}" type="sibTrans" cxnId="{789D2745-74F2-4D35-8741-75CA6468064F}">
      <dgm:prSet/>
      <dgm:spPr/>
      <dgm:t>
        <a:bodyPr/>
        <a:lstStyle/>
        <a:p>
          <a:endParaRPr lang="fr-FR"/>
        </a:p>
      </dgm:t>
    </dgm:pt>
    <dgm:pt modelId="{9064A321-D8CB-4588-BEEA-0452FCFFE166}">
      <dgm:prSet phldrT="[Text]"/>
      <dgm:spPr/>
      <dgm:t>
        <a:bodyPr/>
        <a:lstStyle/>
        <a:p>
          <a:r>
            <a:rPr lang="fr-FR"/>
            <a:t>JC 2.1</a:t>
          </a:r>
        </a:p>
      </dgm:t>
    </dgm:pt>
    <dgm:pt modelId="{0AB3EAF5-580E-4AC0-A6C6-5ADA78FE5D2C}" type="parTrans" cxnId="{DF94CC49-ACCB-4946-9541-1FCA1CA254A1}">
      <dgm:prSet/>
      <dgm:spPr/>
      <dgm:t>
        <a:bodyPr/>
        <a:lstStyle/>
        <a:p>
          <a:endParaRPr lang="fr-FR"/>
        </a:p>
      </dgm:t>
    </dgm:pt>
    <dgm:pt modelId="{695D0678-5CED-43FE-AF96-75D439A82A42}" type="sibTrans" cxnId="{DF94CC49-ACCB-4946-9541-1FCA1CA254A1}">
      <dgm:prSet/>
      <dgm:spPr/>
      <dgm:t>
        <a:bodyPr/>
        <a:lstStyle/>
        <a:p>
          <a:endParaRPr lang="fr-FR"/>
        </a:p>
      </dgm:t>
    </dgm:pt>
    <dgm:pt modelId="{2F09CB02-FEE7-4403-86A4-81244B3CCC39}">
      <dgm:prSet phldrT="[Text]"/>
      <dgm:spPr/>
      <dgm:t>
        <a:bodyPr/>
        <a:lstStyle/>
        <a:p>
          <a:r>
            <a:rPr lang="fr-FR"/>
            <a:t>Ind 1.1</a:t>
          </a:r>
        </a:p>
      </dgm:t>
    </dgm:pt>
    <dgm:pt modelId="{00DA52F5-449D-428B-A6C8-B470D65C5200}" type="parTrans" cxnId="{49669BD4-C7CB-4AFD-9071-E49E2744AAD0}">
      <dgm:prSet/>
      <dgm:spPr/>
      <dgm:t>
        <a:bodyPr/>
        <a:lstStyle/>
        <a:p>
          <a:endParaRPr lang="fr-FR"/>
        </a:p>
      </dgm:t>
    </dgm:pt>
    <dgm:pt modelId="{507BDDCC-30CC-4090-96AB-A964768E4B1B}" type="sibTrans" cxnId="{49669BD4-C7CB-4AFD-9071-E49E2744AAD0}">
      <dgm:prSet/>
      <dgm:spPr/>
      <dgm:t>
        <a:bodyPr/>
        <a:lstStyle/>
        <a:p>
          <a:endParaRPr lang="fr-FR"/>
        </a:p>
      </dgm:t>
    </dgm:pt>
    <dgm:pt modelId="{92F193EE-3321-4731-9761-CA8214A8B93D}">
      <dgm:prSet phldrT="[Text]"/>
      <dgm:spPr/>
      <dgm:t>
        <a:bodyPr/>
        <a:lstStyle/>
        <a:p>
          <a:r>
            <a:rPr lang="fr-FR"/>
            <a:t>Ind 1.2</a:t>
          </a:r>
        </a:p>
      </dgm:t>
    </dgm:pt>
    <dgm:pt modelId="{DE69AA21-3C30-48C5-ACA6-0F698A04A9C5}" type="parTrans" cxnId="{D9DDFB85-E1D2-49BB-97B4-1B6067163286}">
      <dgm:prSet/>
      <dgm:spPr/>
      <dgm:t>
        <a:bodyPr/>
        <a:lstStyle/>
        <a:p>
          <a:endParaRPr lang="fr-FR"/>
        </a:p>
      </dgm:t>
    </dgm:pt>
    <dgm:pt modelId="{41773477-71AA-48D7-B30F-383EDDFA7C80}" type="sibTrans" cxnId="{D9DDFB85-E1D2-49BB-97B4-1B6067163286}">
      <dgm:prSet/>
      <dgm:spPr/>
      <dgm:t>
        <a:bodyPr/>
        <a:lstStyle/>
        <a:p>
          <a:endParaRPr lang="fr-FR"/>
        </a:p>
      </dgm:t>
    </dgm:pt>
    <dgm:pt modelId="{0095A12A-3EBA-4540-A3C6-209B641372B4}">
      <dgm:prSet phldrT="[Text]"/>
      <dgm:spPr/>
      <dgm:t>
        <a:bodyPr/>
        <a:lstStyle/>
        <a:p>
          <a:r>
            <a:rPr lang="fr-FR"/>
            <a:t>JC …</a:t>
          </a:r>
        </a:p>
      </dgm:t>
    </dgm:pt>
    <dgm:pt modelId="{80A9FEAF-2D05-4619-ACD3-8E5A5C5E3783}" type="parTrans" cxnId="{F7E4F295-99C5-4CFB-9135-5D2CB45A80E9}">
      <dgm:prSet/>
      <dgm:spPr/>
      <dgm:t>
        <a:bodyPr/>
        <a:lstStyle/>
        <a:p>
          <a:endParaRPr lang="fr-FR"/>
        </a:p>
      </dgm:t>
    </dgm:pt>
    <dgm:pt modelId="{53B6E299-651D-4716-A04B-62BF7B592614}" type="sibTrans" cxnId="{F7E4F295-99C5-4CFB-9135-5D2CB45A80E9}">
      <dgm:prSet/>
      <dgm:spPr/>
      <dgm:t>
        <a:bodyPr/>
        <a:lstStyle/>
        <a:p>
          <a:endParaRPr lang="fr-FR"/>
        </a:p>
      </dgm:t>
    </dgm:pt>
    <dgm:pt modelId="{BF8C9030-92E7-460A-85C1-8949822F1AA2}">
      <dgm:prSet phldrT="[Text]"/>
      <dgm:spPr/>
      <dgm:t>
        <a:bodyPr/>
        <a:lstStyle/>
        <a:p>
          <a:r>
            <a:rPr lang="fr-FR"/>
            <a:t>Ind …</a:t>
          </a:r>
        </a:p>
      </dgm:t>
    </dgm:pt>
    <dgm:pt modelId="{FF0353E2-74D8-4F4D-A3A4-2E7733338AE2}" type="parTrans" cxnId="{110B3387-8DE3-4CCE-AF6C-75CE29AE2EB3}">
      <dgm:prSet/>
      <dgm:spPr/>
      <dgm:t>
        <a:bodyPr/>
        <a:lstStyle/>
        <a:p>
          <a:endParaRPr lang="fr-FR"/>
        </a:p>
      </dgm:t>
    </dgm:pt>
    <dgm:pt modelId="{9D016BCE-755B-4D75-8944-A62D3F2AAEC1}" type="sibTrans" cxnId="{110B3387-8DE3-4CCE-AF6C-75CE29AE2EB3}">
      <dgm:prSet/>
      <dgm:spPr/>
      <dgm:t>
        <a:bodyPr/>
        <a:lstStyle/>
        <a:p>
          <a:endParaRPr lang="fr-FR"/>
        </a:p>
      </dgm:t>
    </dgm:pt>
    <dgm:pt modelId="{F2F3E750-B6DF-40A1-8A27-226E043C4D92}">
      <dgm:prSet phldrT="[Text]"/>
      <dgm:spPr/>
      <dgm:t>
        <a:bodyPr/>
        <a:lstStyle/>
        <a:p>
          <a:r>
            <a:rPr lang="fr-FR"/>
            <a:t>Ind …</a:t>
          </a:r>
        </a:p>
      </dgm:t>
    </dgm:pt>
    <dgm:pt modelId="{2CAF20FF-B469-4A53-A620-FEA8463AED73}" type="parTrans" cxnId="{0532FD8C-0A2E-4C46-8BAB-44A99F0E5C6B}">
      <dgm:prSet/>
      <dgm:spPr/>
      <dgm:t>
        <a:bodyPr/>
        <a:lstStyle/>
        <a:p>
          <a:endParaRPr lang="fr-FR"/>
        </a:p>
      </dgm:t>
    </dgm:pt>
    <dgm:pt modelId="{AE89455F-A790-4FAC-B989-D6F787EB409F}" type="sibTrans" cxnId="{0532FD8C-0A2E-4C46-8BAB-44A99F0E5C6B}">
      <dgm:prSet/>
      <dgm:spPr/>
      <dgm:t>
        <a:bodyPr/>
        <a:lstStyle/>
        <a:p>
          <a:endParaRPr lang="fr-FR"/>
        </a:p>
      </dgm:t>
    </dgm:pt>
    <dgm:pt modelId="{49795A56-357A-41CD-8C13-94B88C484205}">
      <dgm:prSet phldrT="[Text]"/>
      <dgm:spPr/>
      <dgm:t>
        <a:bodyPr/>
        <a:lstStyle/>
        <a:p>
          <a:r>
            <a:rPr lang="fr-FR"/>
            <a:t>EQ 7</a:t>
          </a:r>
        </a:p>
      </dgm:t>
    </dgm:pt>
    <dgm:pt modelId="{E68F93C0-8448-43EB-9B50-85DC3A553799}" type="parTrans" cxnId="{C7DF4F00-A126-4605-B1E2-DF1F9CB024BA}">
      <dgm:prSet/>
      <dgm:spPr/>
      <dgm:t>
        <a:bodyPr/>
        <a:lstStyle/>
        <a:p>
          <a:endParaRPr lang="fr-FR"/>
        </a:p>
      </dgm:t>
    </dgm:pt>
    <dgm:pt modelId="{6FA0FB52-283A-4779-BCC6-F103EDCA4099}" type="sibTrans" cxnId="{C7DF4F00-A126-4605-B1E2-DF1F9CB024BA}">
      <dgm:prSet/>
      <dgm:spPr/>
      <dgm:t>
        <a:bodyPr/>
        <a:lstStyle/>
        <a:p>
          <a:endParaRPr lang="fr-FR"/>
        </a:p>
      </dgm:t>
    </dgm:pt>
    <dgm:pt modelId="{9DAD8B83-D867-47BB-B22D-DA6F086E072F}">
      <dgm:prSet phldrT="[Text]"/>
      <dgm:spPr/>
      <dgm:t>
        <a:bodyPr/>
        <a:lstStyle/>
        <a:p>
          <a:r>
            <a:rPr lang="fr-FR"/>
            <a:t>JC …</a:t>
          </a:r>
        </a:p>
      </dgm:t>
    </dgm:pt>
    <dgm:pt modelId="{CE5DB32C-1D46-4A1C-9ED5-5B32B4D81DB7}" type="parTrans" cxnId="{F116676F-7C0F-4D5D-8E19-733BCEB99625}">
      <dgm:prSet/>
      <dgm:spPr/>
      <dgm:t>
        <a:bodyPr/>
        <a:lstStyle/>
        <a:p>
          <a:endParaRPr lang="fr-FR"/>
        </a:p>
      </dgm:t>
    </dgm:pt>
    <dgm:pt modelId="{F1974570-823C-4BBE-8A35-32FCFFD29119}" type="sibTrans" cxnId="{F116676F-7C0F-4D5D-8E19-733BCEB99625}">
      <dgm:prSet/>
      <dgm:spPr/>
      <dgm:t>
        <a:bodyPr/>
        <a:lstStyle/>
        <a:p>
          <a:endParaRPr lang="fr-FR"/>
        </a:p>
      </dgm:t>
    </dgm:pt>
    <dgm:pt modelId="{A832D624-2E88-4502-AF6D-18E8FACBC0D5}">
      <dgm:prSet phldrT="[Text]"/>
      <dgm:spPr/>
      <dgm:t>
        <a:bodyPr/>
        <a:lstStyle/>
        <a:p>
          <a:r>
            <a:rPr lang="fr-FR"/>
            <a:t>Ind …</a:t>
          </a:r>
        </a:p>
      </dgm:t>
    </dgm:pt>
    <dgm:pt modelId="{A0824AEB-CCA2-4493-AD9C-B6C063D95B2C}" type="parTrans" cxnId="{3AD7DB08-7940-4750-BEF9-609D6677BC82}">
      <dgm:prSet/>
      <dgm:spPr/>
      <dgm:t>
        <a:bodyPr/>
        <a:lstStyle/>
        <a:p>
          <a:endParaRPr lang="fr-FR"/>
        </a:p>
      </dgm:t>
    </dgm:pt>
    <dgm:pt modelId="{8339ABA0-297A-44F0-BF9F-3D17FA99489F}" type="sibTrans" cxnId="{3AD7DB08-7940-4750-BEF9-609D6677BC82}">
      <dgm:prSet/>
      <dgm:spPr/>
      <dgm:t>
        <a:bodyPr/>
        <a:lstStyle/>
        <a:p>
          <a:endParaRPr lang="fr-FR"/>
        </a:p>
      </dgm:t>
    </dgm:pt>
    <dgm:pt modelId="{796DC159-7B59-4262-A950-9150A61A26F9}">
      <dgm:prSet phldrT="[Text]"/>
      <dgm:spPr/>
      <dgm:t>
        <a:bodyPr/>
        <a:lstStyle/>
        <a:p>
          <a:r>
            <a:rPr lang="fr-FR"/>
            <a:t>Ind …</a:t>
          </a:r>
        </a:p>
      </dgm:t>
    </dgm:pt>
    <dgm:pt modelId="{5223FFBF-50A4-427A-9A78-04427456B375}" type="parTrans" cxnId="{E07FFD55-8BF8-46AA-AC45-546582922AC4}">
      <dgm:prSet/>
      <dgm:spPr/>
      <dgm:t>
        <a:bodyPr/>
        <a:lstStyle/>
        <a:p>
          <a:endParaRPr lang="fr-FR"/>
        </a:p>
      </dgm:t>
    </dgm:pt>
    <dgm:pt modelId="{1C56571D-853F-4BAE-888F-31125741B128}" type="sibTrans" cxnId="{E07FFD55-8BF8-46AA-AC45-546582922AC4}">
      <dgm:prSet/>
      <dgm:spPr/>
      <dgm:t>
        <a:bodyPr/>
        <a:lstStyle/>
        <a:p>
          <a:endParaRPr lang="fr-FR"/>
        </a:p>
      </dgm:t>
    </dgm:pt>
    <dgm:pt modelId="{EA8250FE-49C6-4987-91CD-141C4FE5A61E}">
      <dgm:prSet phldrT="[Text]"/>
      <dgm:spPr/>
      <dgm:t>
        <a:bodyPr/>
        <a:lstStyle/>
        <a:p>
          <a:r>
            <a:rPr lang="fr-FR"/>
            <a:t>JC …</a:t>
          </a:r>
        </a:p>
      </dgm:t>
    </dgm:pt>
    <dgm:pt modelId="{1648C7C6-BE24-4251-9E55-01C8A5702434}" type="parTrans" cxnId="{39B42A9D-0052-431D-8DC5-960AB6535A29}">
      <dgm:prSet/>
      <dgm:spPr/>
      <dgm:t>
        <a:bodyPr/>
        <a:lstStyle/>
        <a:p>
          <a:endParaRPr lang="fr-FR"/>
        </a:p>
      </dgm:t>
    </dgm:pt>
    <dgm:pt modelId="{63664EB6-4102-4F77-AE71-C47D34D3117E}" type="sibTrans" cxnId="{39B42A9D-0052-431D-8DC5-960AB6535A29}">
      <dgm:prSet/>
      <dgm:spPr/>
      <dgm:t>
        <a:bodyPr/>
        <a:lstStyle/>
        <a:p>
          <a:endParaRPr lang="fr-FR"/>
        </a:p>
      </dgm:t>
    </dgm:pt>
    <dgm:pt modelId="{B037F877-B966-4B10-B653-31A03D7B799D}">
      <dgm:prSet phldrT="[Text]"/>
      <dgm:spPr/>
      <dgm:t>
        <a:bodyPr/>
        <a:lstStyle/>
        <a:p>
          <a:r>
            <a:rPr lang="fr-FR"/>
            <a:t>Ind …</a:t>
          </a:r>
        </a:p>
      </dgm:t>
    </dgm:pt>
    <dgm:pt modelId="{D3DC1B47-05BF-4368-A912-2ACDCBD7D73F}" type="parTrans" cxnId="{FB567836-00AB-4C73-A744-33778E0BC0F3}">
      <dgm:prSet/>
      <dgm:spPr/>
      <dgm:t>
        <a:bodyPr/>
        <a:lstStyle/>
        <a:p>
          <a:endParaRPr lang="fr-FR"/>
        </a:p>
      </dgm:t>
    </dgm:pt>
    <dgm:pt modelId="{B0635210-910A-4474-9AEE-0D59A9E24530}" type="sibTrans" cxnId="{FB567836-00AB-4C73-A744-33778E0BC0F3}">
      <dgm:prSet/>
      <dgm:spPr/>
      <dgm:t>
        <a:bodyPr/>
        <a:lstStyle/>
        <a:p>
          <a:endParaRPr lang="fr-FR"/>
        </a:p>
      </dgm:t>
    </dgm:pt>
    <dgm:pt modelId="{C369D78A-021B-477D-8F26-A977AB831F26}">
      <dgm:prSet phldrT="[Text]"/>
      <dgm:spPr/>
      <dgm:t>
        <a:bodyPr/>
        <a:lstStyle/>
        <a:p>
          <a:r>
            <a:rPr lang="fr-FR"/>
            <a:t>Ind …</a:t>
          </a:r>
        </a:p>
      </dgm:t>
    </dgm:pt>
    <dgm:pt modelId="{D48915EA-D144-4073-99AE-1426A4D63735}" type="parTrans" cxnId="{CEA1C4B4-A859-476D-AAD5-CB14076DCBEA}">
      <dgm:prSet/>
      <dgm:spPr/>
      <dgm:t>
        <a:bodyPr/>
        <a:lstStyle/>
        <a:p>
          <a:endParaRPr lang="fr-FR"/>
        </a:p>
      </dgm:t>
    </dgm:pt>
    <dgm:pt modelId="{BFB9C7A0-6994-4860-8B64-5A697E4C5509}" type="sibTrans" cxnId="{CEA1C4B4-A859-476D-AAD5-CB14076DCBEA}">
      <dgm:prSet/>
      <dgm:spPr/>
      <dgm:t>
        <a:bodyPr/>
        <a:lstStyle/>
        <a:p>
          <a:endParaRPr lang="fr-FR"/>
        </a:p>
      </dgm:t>
    </dgm:pt>
    <dgm:pt modelId="{8B540FDE-CD8E-444C-9D9D-1CEDBBA86E1D}">
      <dgm:prSet phldrT="[Text]"/>
      <dgm:spPr/>
      <dgm:t>
        <a:bodyPr/>
        <a:lstStyle/>
        <a:p>
          <a:r>
            <a:rPr lang="fr-FR"/>
            <a:t>JC 2.4</a:t>
          </a:r>
        </a:p>
      </dgm:t>
    </dgm:pt>
    <dgm:pt modelId="{6A10AE5A-8A34-4B5A-AE15-C71E1E77C68B}" type="parTrans" cxnId="{A6B85773-1E4E-4A0C-B4A8-D085E7C8B60C}">
      <dgm:prSet/>
      <dgm:spPr/>
      <dgm:t>
        <a:bodyPr/>
        <a:lstStyle/>
        <a:p>
          <a:endParaRPr lang="fr-FR"/>
        </a:p>
      </dgm:t>
    </dgm:pt>
    <dgm:pt modelId="{D7936B1D-43BE-488D-B7B4-BC9D37A5C1AE}" type="sibTrans" cxnId="{A6B85773-1E4E-4A0C-B4A8-D085E7C8B60C}">
      <dgm:prSet/>
      <dgm:spPr/>
      <dgm:t>
        <a:bodyPr/>
        <a:lstStyle/>
        <a:p>
          <a:endParaRPr lang="fr-FR"/>
        </a:p>
      </dgm:t>
    </dgm:pt>
    <dgm:pt modelId="{1C494509-62CA-491D-9B7E-2EB93EC3E0E3}">
      <dgm:prSet phldrT="[Text]"/>
      <dgm:spPr/>
      <dgm:t>
        <a:bodyPr/>
        <a:lstStyle/>
        <a:p>
          <a:r>
            <a:rPr lang="fr-FR"/>
            <a:t>Ind 2.4.1</a:t>
          </a:r>
        </a:p>
      </dgm:t>
    </dgm:pt>
    <dgm:pt modelId="{2940D6C6-69B3-40E7-9922-AEA8D1E5921F}" type="parTrans" cxnId="{B42AF39A-F6E7-4392-8945-800B1E5CD979}">
      <dgm:prSet/>
      <dgm:spPr/>
      <dgm:t>
        <a:bodyPr/>
        <a:lstStyle/>
        <a:p>
          <a:endParaRPr lang="fr-FR"/>
        </a:p>
      </dgm:t>
    </dgm:pt>
    <dgm:pt modelId="{B92253E6-3EFF-494F-BCBB-8E912E5B7ACE}" type="sibTrans" cxnId="{B42AF39A-F6E7-4392-8945-800B1E5CD979}">
      <dgm:prSet/>
      <dgm:spPr/>
      <dgm:t>
        <a:bodyPr/>
        <a:lstStyle/>
        <a:p>
          <a:endParaRPr lang="fr-FR"/>
        </a:p>
      </dgm:t>
    </dgm:pt>
    <dgm:pt modelId="{D7518224-4E2F-4CE9-9FCE-F3DCCEFEA289}">
      <dgm:prSet phldrT="[Text]"/>
      <dgm:spPr/>
      <dgm:t>
        <a:bodyPr/>
        <a:lstStyle/>
        <a:p>
          <a:r>
            <a:rPr lang="fr-FR"/>
            <a:t>Ind 2.4.2</a:t>
          </a:r>
        </a:p>
      </dgm:t>
    </dgm:pt>
    <dgm:pt modelId="{50CCA387-3B0C-432E-B5DB-333D42A87585}" type="parTrans" cxnId="{352127E6-40F7-4848-BA83-7684C8C0361B}">
      <dgm:prSet/>
      <dgm:spPr/>
      <dgm:t>
        <a:bodyPr/>
        <a:lstStyle/>
        <a:p>
          <a:endParaRPr lang="fr-FR"/>
        </a:p>
      </dgm:t>
    </dgm:pt>
    <dgm:pt modelId="{AC46431D-A98C-482F-AC61-9EADF0A73694}" type="sibTrans" cxnId="{352127E6-40F7-4848-BA83-7684C8C0361B}">
      <dgm:prSet/>
      <dgm:spPr/>
      <dgm:t>
        <a:bodyPr/>
        <a:lstStyle/>
        <a:p>
          <a:endParaRPr lang="fr-FR"/>
        </a:p>
      </dgm:t>
    </dgm:pt>
    <dgm:pt modelId="{BF84A075-642C-4474-B1C0-546F15D70E10}">
      <dgm:prSet phldrT="[Text]"/>
      <dgm:spPr/>
      <dgm:t>
        <a:bodyPr/>
        <a:lstStyle/>
        <a:p>
          <a:endParaRPr lang="fr-FR"/>
        </a:p>
      </dgm:t>
    </dgm:pt>
    <dgm:pt modelId="{63D58F2A-8843-4668-873E-3738A875F1FC}" type="parTrans" cxnId="{1EB1DFD7-9C1D-446A-8D17-84B0AEB4FF12}">
      <dgm:prSet/>
      <dgm:spPr/>
      <dgm:t>
        <a:bodyPr/>
        <a:lstStyle/>
        <a:p>
          <a:endParaRPr lang="fr-FR"/>
        </a:p>
      </dgm:t>
    </dgm:pt>
    <dgm:pt modelId="{689A5F7E-A69B-4990-9F62-1AB3A126FC7A}" type="sibTrans" cxnId="{1EB1DFD7-9C1D-446A-8D17-84B0AEB4FF12}">
      <dgm:prSet/>
      <dgm:spPr/>
      <dgm:t>
        <a:bodyPr/>
        <a:lstStyle/>
        <a:p>
          <a:endParaRPr lang="fr-FR"/>
        </a:p>
      </dgm:t>
    </dgm:pt>
    <dgm:pt modelId="{880951FE-F238-4F0D-93F1-8F19D648CAEC}" type="pres">
      <dgm:prSet presAssocID="{2D18C5FE-366A-4FFB-821E-64B7A70E5E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9500FE-77D2-4BDA-9C3B-DBF8B30E5149}" type="pres">
      <dgm:prSet presAssocID="{05472CCA-2835-4E5A-BDFB-207C260C167A}" presName="root" presStyleCnt="0"/>
      <dgm:spPr/>
    </dgm:pt>
    <dgm:pt modelId="{A8D05206-CC81-4018-8FE2-CDCB8065758F}" type="pres">
      <dgm:prSet presAssocID="{05472CCA-2835-4E5A-BDFB-207C260C167A}" presName="rootComposite" presStyleCnt="0"/>
      <dgm:spPr/>
    </dgm:pt>
    <dgm:pt modelId="{45CDB2DF-B60C-4BEB-9080-CBEC23386514}" type="pres">
      <dgm:prSet presAssocID="{05472CCA-2835-4E5A-BDFB-207C260C167A}" presName="rootText" presStyleLbl="node1" presStyleIdx="0" presStyleCnt="4"/>
      <dgm:spPr/>
    </dgm:pt>
    <dgm:pt modelId="{A27F1872-735E-41BD-A1A7-C5F86317764B}" type="pres">
      <dgm:prSet presAssocID="{05472CCA-2835-4E5A-BDFB-207C260C167A}" presName="rootConnector" presStyleLbl="node1" presStyleIdx="0" presStyleCnt="4"/>
      <dgm:spPr/>
    </dgm:pt>
    <dgm:pt modelId="{F8ACC64A-721B-4CCE-8836-E80A6C541288}" type="pres">
      <dgm:prSet presAssocID="{05472CCA-2835-4E5A-BDFB-207C260C167A}" presName="childShape" presStyleCnt="0"/>
      <dgm:spPr/>
    </dgm:pt>
    <dgm:pt modelId="{59057007-AAAA-4F05-920F-BDDF69BDFA24}" type="pres">
      <dgm:prSet presAssocID="{30EE4A65-118C-43C8-906D-6581E548E014}" presName="Name13" presStyleLbl="parChTrans1D2" presStyleIdx="0" presStyleCnt="7"/>
      <dgm:spPr/>
    </dgm:pt>
    <dgm:pt modelId="{F70FD3ED-07CF-47FC-B973-5FA9FE6CF2D3}" type="pres">
      <dgm:prSet presAssocID="{A3266F36-7C67-48C8-B1D4-B5D4E910254E}" presName="childText" presStyleLbl="bgAcc1" presStyleIdx="0" presStyleCnt="7">
        <dgm:presLayoutVars>
          <dgm:bulletEnabled val="1"/>
        </dgm:presLayoutVars>
      </dgm:prSet>
      <dgm:spPr/>
    </dgm:pt>
    <dgm:pt modelId="{EC278649-7A5C-408B-98F7-F42B39462EB5}" type="pres">
      <dgm:prSet presAssocID="{E0044413-4F95-437D-9205-7412E48A15EE}" presName="Name13" presStyleLbl="parChTrans1D2" presStyleIdx="1" presStyleCnt="7"/>
      <dgm:spPr/>
    </dgm:pt>
    <dgm:pt modelId="{3882BE63-C5C7-4060-AC89-E33B7FDC025E}" type="pres">
      <dgm:prSet presAssocID="{A19AA50B-64F6-4813-8B33-52A57DD12190}" presName="childText" presStyleLbl="bgAcc1" presStyleIdx="1" presStyleCnt="7">
        <dgm:presLayoutVars>
          <dgm:bulletEnabled val="1"/>
        </dgm:presLayoutVars>
      </dgm:prSet>
      <dgm:spPr/>
    </dgm:pt>
    <dgm:pt modelId="{4386D969-CA38-4081-A056-04B8BB4E3BC8}" type="pres">
      <dgm:prSet presAssocID="{372F55DC-96F6-467C-9CBF-2DD14AFFA5F1}" presName="root" presStyleCnt="0"/>
      <dgm:spPr/>
    </dgm:pt>
    <dgm:pt modelId="{814F1E4F-2156-4EC1-BBCA-6F61B953B7F1}" type="pres">
      <dgm:prSet presAssocID="{372F55DC-96F6-467C-9CBF-2DD14AFFA5F1}" presName="rootComposite" presStyleCnt="0"/>
      <dgm:spPr/>
    </dgm:pt>
    <dgm:pt modelId="{F8AA7884-67F7-4D18-AA57-285802AD97E0}" type="pres">
      <dgm:prSet presAssocID="{372F55DC-96F6-467C-9CBF-2DD14AFFA5F1}" presName="rootText" presStyleLbl="node1" presStyleIdx="1" presStyleCnt="4"/>
      <dgm:spPr/>
    </dgm:pt>
    <dgm:pt modelId="{AE4F2084-B066-4633-818A-4CA65360375E}" type="pres">
      <dgm:prSet presAssocID="{372F55DC-96F6-467C-9CBF-2DD14AFFA5F1}" presName="rootConnector" presStyleLbl="node1" presStyleIdx="1" presStyleCnt="4"/>
      <dgm:spPr/>
    </dgm:pt>
    <dgm:pt modelId="{5CDB50FE-3385-48CB-AEA3-4E2FCD653294}" type="pres">
      <dgm:prSet presAssocID="{372F55DC-96F6-467C-9CBF-2DD14AFFA5F1}" presName="childShape" presStyleCnt="0"/>
      <dgm:spPr/>
    </dgm:pt>
    <dgm:pt modelId="{6925CC09-5387-47E5-B080-8AB6EDB9B276}" type="pres">
      <dgm:prSet presAssocID="{0AB3EAF5-580E-4AC0-A6C6-5ADA78FE5D2C}" presName="Name13" presStyleLbl="parChTrans1D2" presStyleIdx="2" presStyleCnt="7"/>
      <dgm:spPr/>
    </dgm:pt>
    <dgm:pt modelId="{F22D5CA2-542E-45B2-BE84-447816C73B0B}" type="pres">
      <dgm:prSet presAssocID="{9064A321-D8CB-4588-BEEA-0452FCFFE166}" presName="childText" presStyleLbl="bgAcc1" presStyleIdx="2" presStyleCnt="7">
        <dgm:presLayoutVars>
          <dgm:bulletEnabled val="1"/>
        </dgm:presLayoutVars>
      </dgm:prSet>
      <dgm:spPr/>
    </dgm:pt>
    <dgm:pt modelId="{0A44CC89-D98A-4373-9FD9-0AE2B427F943}" type="pres">
      <dgm:prSet presAssocID="{80A9FEAF-2D05-4619-ACD3-8E5A5C5E3783}" presName="Name13" presStyleLbl="parChTrans1D2" presStyleIdx="3" presStyleCnt="7"/>
      <dgm:spPr/>
    </dgm:pt>
    <dgm:pt modelId="{FCA7178A-FC4E-4602-9E13-EC4C557B5FFF}" type="pres">
      <dgm:prSet presAssocID="{0095A12A-3EBA-4540-A3C6-209B641372B4}" presName="childText" presStyleLbl="bgAcc1" presStyleIdx="3" presStyleCnt="7">
        <dgm:presLayoutVars>
          <dgm:bulletEnabled val="1"/>
        </dgm:presLayoutVars>
      </dgm:prSet>
      <dgm:spPr/>
    </dgm:pt>
    <dgm:pt modelId="{D7FB2952-4112-49A1-A995-6C945965C499}" type="pres">
      <dgm:prSet presAssocID="{6A10AE5A-8A34-4B5A-AE15-C71E1E77C68B}" presName="Name13" presStyleLbl="parChTrans1D2" presStyleIdx="4" presStyleCnt="7"/>
      <dgm:spPr/>
    </dgm:pt>
    <dgm:pt modelId="{6BA35289-4C55-465A-9493-86CB09A0F5B9}" type="pres">
      <dgm:prSet presAssocID="{8B540FDE-CD8E-444C-9D9D-1CEDBBA86E1D}" presName="childText" presStyleLbl="bgAcc1" presStyleIdx="4" presStyleCnt="7">
        <dgm:presLayoutVars>
          <dgm:bulletEnabled val="1"/>
        </dgm:presLayoutVars>
      </dgm:prSet>
      <dgm:spPr/>
    </dgm:pt>
    <dgm:pt modelId="{7568D21F-2092-4D7A-8DDA-C6F521854407}" type="pres">
      <dgm:prSet presAssocID="{BF84A075-642C-4474-B1C0-546F15D70E10}" presName="root" presStyleCnt="0"/>
      <dgm:spPr/>
    </dgm:pt>
    <dgm:pt modelId="{7EDB904D-8B30-4289-A48A-E155FE6E3B81}" type="pres">
      <dgm:prSet presAssocID="{BF84A075-642C-4474-B1C0-546F15D70E10}" presName="rootComposite" presStyleCnt="0"/>
      <dgm:spPr/>
    </dgm:pt>
    <dgm:pt modelId="{F8FF2431-8AFE-499F-8D25-E6FC5AB4CA70}" type="pres">
      <dgm:prSet presAssocID="{BF84A075-642C-4474-B1C0-546F15D70E10}" presName="rootText" presStyleLbl="node1" presStyleIdx="2" presStyleCnt="4"/>
      <dgm:spPr/>
    </dgm:pt>
    <dgm:pt modelId="{0CB8F6C2-8183-4B58-B8C8-55B62A0CA132}" type="pres">
      <dgm:prSet presAssocID="{BF84A075-642C-4474-B1C0-546F15D70E10}" presName="rootConnector" presStyleLbl="node1" presStyleIdx="2" presStyleCnt="4"/>
      <dgm:spPr/>
    </dgm:pt>
    <dgm:pt modelId="{3D5B2CB9-3FF6-4F78-8BB4-D7319233A742}" type="pres">
      <dgm:prSet presAssocID="{BF84A075-642C-4474-B1C0-546F15D70E10}" presName="childShape" presStyleCnt="0"/>
      <dgm:spPr/>
    </dgm:pt>
    <dgm:pt modelId="{A744DE0C-8A8B-4F36-BDFD-76BB28D0CBAF}" type="pres">
      <dgm:prSet presAssocID="{49795A56-357A-41CD-8C13-94B88C484205}" presName="root" presStyleCnt="0"/>
      <dgm:spPr/>
    </dgm:pt>
    <dgm:pt modelId="{2DEC872A-D021-4E6B-AA24-75399DAD71B8}" type="pres">
      <dgm:prSet presAssocID="{49795A56-357A-41CD-8C13-94B88C484205}" presName="rootComposite" presStyleCnt="0"/>
      <dgm:spPr/>
    </dgm:pt>
    <dgm:pt modelId="{9B9955C3-9D7A-4195-9B12-063C018389CF}" type="pres">
      <dgm:prSet presAssocID="{49795A56-357A-41CD-8C13-94B88C484205}" presName="rootText" presStyleLbl="node1" presStyleIdx="3" presStyleCnt="4"/>
      <dgm:spPr/>
    </dgm:pt>
    <dgm:pt modelId="{FBBE8AF0-E0A9-445D-B526-4F69C793D1DB}" type="pres">
      <dgm:prSet presAssocID="{49795A56-357A-41CD-8C13-94B88C484205}" presName="rootConnector" presStyleLbl="node1" presStyleIdx="3" presStyleCnt="4"/>
      <dgm:spPr/>
    </dgm:pt>
    <dgm:pt modelId="{639BAF01-08F1-4B37-9893-6F38C256E8EE}" type="pres">
      <dgm:prSet presAssocID="{49795A56-357A-41CD-8C13-94B88C484205}" presName="childShape" presStyleCnt="0"/>
      <dgm:spPr/>
    </dgm:pt>
    <dgm:pt modelId="{BBAEE743-ED6A-46DE-85F0-0AA4EDDF8B0D}" type="pres">
      <dgm:prSet presAssocID="{CE5DB32C-1D46-4A1C-9ED5-5B32B4D81DB7}" presName="Name13" presStyleLbl="parChTrans1D2" presStyleIdx="5" presStyleCnt="7"/>
      <dgm:spPr/>
    </dgm:pt>
    <dgm:pt modelId="{22F64DB0-0C10-45DC-9282-A7E585BF4356}" type="pres">
      <dgm:prSet presAssocID="{9DAD8B83-D867-47BB-B22D-DA6F086E072F}" presName="childText" presStyleLbl="bgAcc1" presStyleIdx="5" presStyleCnt="7">
        <dgm:presLayoutVars>
          <dgm:bulletEnabled val="1"/>
        </dgm:presLayoutVars>
      </dgm:prSet>
      <dgm:spPr/>
    </dgm:pt>
    <dgm:pt modelId="{06F4C2DE-25BA-4FA8-AAE0-81571B55A772}" type="pres">
      <dgm:prSet presAssocID="{1648C7C6-BE24-4251-9E55-01C8A5702434}" presName="Name13" presStyleLbl="parChTrans1D2" presStyleIdx="6" presStyleCnt="7"/>
      <dgm:spPr/>
    </dgm:pt>
    <dgm:pt modelId="{D2C91A0B-308D-44C2-9607-D6B69D83E417}" type="pres">
      <dgm:prSet presAssocID="{EA8250FE-49C6-4987-91CD-141C4FE5A61E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C7DF4F00-A126-4605-B1E2-DF1F9CB024BA}" srcId="{2D18C5FE-366A-4FFB-821E-64B7A70E5EA1}" destId="{49795A56-357A-41CD-8C13-94B88C484205}" srcOrd="3" destOrd="0" parTransId="{E68F93C0-8448-43EB-9B50-85DC3A553799}" sibTransId="{6FA0FB52-283A-4779-BCC6-F103EDCA4099}"/>
    <dgm:cxn modelId="{12244B03-5DCF-4CCC-B1C2-CA15CD3CE72F}" type="presOf" srcId="{9DAD8B83-D867-47BB-B22D-DA6F086E072F}" destId="{22F64DB0-0C10-45DC-9282-A7E585BF4356}" srcOrd="0" destOrd="0" presId="urn:microsoft.com/office/officeart/2005/8/layout/hierarchy3"/>
    <dgm:cxn modelId="{3AD7DB08-7940-4750-BEF9-609D6677BC82}" srcId="{9DAD8B83-D867-47BB-B22D-DA6F086E072F}" destId="{A832D624-2E88-4502-AF6D-18E8FACBC0D5}" srcOrd="0" destOrd="0" parTransId="{A0824AEB-CCA2-4493-AD9C-B6C063D95B2C}" sibTransId="{8339ABA0-297A-44F0-BF9F-3D17FA99489F}"/>
    <dgm:cxn modelId="{21C6610A-5589-4558-91B2-47065893A46A}" type="presOf" srcId="{05472CCA-2835-4E5A-BDFB-207C260C167A}" destId="{45CDB2DF-B60C-4BEB-9080-CBEC23386514}" srcOrd="0" destOrd="0" presId="urn:microsoft.com/office/officeart/2005/8/layout/hierarchy3"/>
    <dgm:cxn modelId="{9E7C260C-0A88-41E3-B3C4-E23DD86EB561}" type="presOf" srcId="{2F09CB02-FEE7-4403-86A4-81244B3CCC39}" destId="{F22D5CA2-542E-45B2-BE84-447816C73B0B}" srcOrd="0" destOrd="1" presId="urn:microsoft.com/office/officeart/2005/8/layout/hierarchy3"/>
    <dgm:cxn modelId="{DFFD840E-3EF3-4ABF-9BCB-89B70557BD3B}" type="presOf" srcId="{CE5DB32C-1D46-4A1C-9ED5-5B32B4D81DB7}" destId="{BBAEE743-ED6A-46DE-85F0-0AA4EDDF8B0D}" srcOrd="0" destOrd="0" presId="urn:microsoft.com/office/officeart/2005/8/layout/hierarchy3"/>
    <dgm:cxn modelId="{F5E49C0E-3B00-4224-B9ED-653B9A352BE5}" type="presOf" srcId="{8B540FDE-CD8E-444C-9D9D-1CEDBBA86E1D}" destId="{6BA35289-4C55-465A-9493-86CB09A0F5B9}" srcOrd="0" destOrd="0" presId="urn:microsoft.com/office/officeart/2005/8/layout/hierarchy3"/>
    <dgm:cxn modelId="{818EEF11-69D6-4556-8689-BC9CD3B5EF8F}" type="presOf" srcId="{0095A12A-3EBA-4540-A3C6-209B641372B4}" destId="{FCA7178A-FC4E-4602-9E13-EC4C557B5FFF}" srcOrd="0" destOrd="0" presId="urn:microsoft.com/office/officeart/2005/8/layout/hierarchy3"/>
    <dgm:cxn modelId="{86BFD729-161C-487E-A695-7D5946881DEB}" type="presOf" srcId="{49795A56-357A-41CD-8C13-94B88C484205}" destId="{9B9955C3-9D7A-4195-9B12-063C018389CF}" srcOrd="0" destOrd="0" presId="urn:microsoft.com/office/officeart/2005/8/layout/hierarchy3"/>
    <dgm:cxn modelId="{E3EAD82F-144E-4966-9AD8-B4B67013DE34}" type="presOf" srcId="{A19AA50B-64F6-4813-8B33-52A57DD12190}" destId="{3882BE63-C5C7-4060-AC89-E33B7FDC025E}" srcOrd="0" destOrd="0" presId="urn:microsoft.com/office/officeart/2005/8/layout/hierarchy3"/>
    <dgm:cxn modelId="{437B7432-F0F8-4451-ABC2-A55286539971}" type="presOf" srcId="{796DC159-7B59-4262-A950-9150A61A26F9}" destId="{22F64DB0-0C10-45DC-9282-A7E585BF4356}" srcOrd="0" destOrd="2" presId="urn:microsoft.com/office/officeart/2005/8/layout/hierarchy3"/>
    <dgm:cxn modelId="{FB567836-00AB-4C73-A744-33778E0BC0F3}" srcId="{EA8250FE-49C6-4987-91CD-141C4FE5A61E}" destId="{B037F877-B966-4B10-B653-31A03D7B799D}" srcOrd="0" destOrd="0" parTransId="{D3DC1B47-05BF-4368-A912-2ACDCBD7D73F}" sibTransId="{B0635210-910A-4474-9AEE-0D59A9E24530}"/>
    <dgm:cxn modelId="{D6DB6A3F-6302-496B-8637-45CE3D51ED03}" type="presOf" srcId="{A02614B7-F2FC-44C2-96A9-52067204EB97}" destId="{3882BE63-C5C7-4060-AC89-E33B7FDC025E}" srcOrd="0" destOrd="1" presId="urn:microsoft.com/office/officeart/2005/8/layout/hierarchy3"/>
    <dgm:cxn modelId="{9CD68640-6DE9-4AF8-8107-A4A9FA5E2EBE}" type="presOf" srcId="{7B6BE71B-82C4-467C-B632-E78839F03DAB}" destId="{F70FD3ED-07CF-47FC-B973-5FA9FE6CF2D3}" srcOrd="0" destOrd="2" presId="urn:microsoft.com/office/officeart/2005/8/layout/hierarchy3"/>
    <dgm:cxn modelId="{66538B5B-BC75-4E1B-8FD8-D762E4BA9408}" type="presOf" srcId="{6A10AE5A-8A34-4B5A-AE15-C71E1E77C68B}" destId="{D7FB2952-4112-49A1-A995-6C945965C499}" srcOrd="0" destOrd="0" presId="urn:microsoft.com/office/officeart/2005/8/layout/hierarchy3"/>
    <dgm:cxn modelId="{789D2745-74F2-4D35-8741-75CA6468064F}" srcId="{2D18C5FE-366A-4FFB-821E-64B7A70E5EA1}" destId="{372F55DC-96F6-467C-9CBF-2DD14AFFA5F1}" srcOrd="1" destOrd="0" parTransId="{6E938405-7657-43C3-9B44-8ED7D43766CD}" sibTransId="{0E7B3FF7-B41D-46D2-851A-940BAAF14433}"/>
    <dgm:cxn modelId="{DF94CC49-ACCB-4946-9541-1FCA1CA254A1}" srcId="{372F55DC-96F6-467C-9CBF-2DD14AFFA5F1}" destId="{9064A321-D8CB-4588-BEEA-0452FCFFE166}" srcOrd="0" destOrd="0" parTransId="{0AB3EAF5-580E-4AC0-A6C6-5ADA78FE5D2C}" sibTransId="{695D0678-5CED-43FE-AF96-75D439A82A42}"/>
    <dgm:cxn modelId="{FE2CB14B-C507-43FD-B62F-B3ACFD792130}" type="presOf" srcId="{372F55DC-96F6-467C-9CBF-2DD14AFFA5F1}" destId="{AE4F2084-B066-4633-818A-4CA65360375E}" srcOrd="1" destOrd="0" presId="urn:microsoft.com/office/officeart/2005/8/layout/hierarchy3"/>
    <dgm:cxn modelId="{F116676F-7C0F-4D5D-8E19-733BCEB99625}" srcId="{49795A56-357A-41CD-8C13-94B88C484205}" destId="{9DAD8B83-D867-47BB-B22D-DA6F086E072F}" srcOrd="0" destOrd="0" parTransId="{CE5DB32C-1D46-4A1C-9ED5-5B32B4D81DB7}" sibTransId="{F1974570-823C-4BBE-8A35-32FCFFD29119}"/>
    <dgm:cxn modelId="{7AC1B16F-0649-4787-871A-C8B22210B663}" type="presOf" srcId="{BF8C9030-92E7-460A-85C1-8949822F1AA2}" destId="{FCA7178A-FC4E-4602-9E13-EC4C557B5FFF}" srcOrd="0" destOrd="1" presId="urn:microsoft.com/office/officeart/2005/8/layout/hierarchy3"/>
    <dgm:cxn modelId="{A6B85773-1E4E-4A0C-B4A8-D085E7C8B60C}" srcId="{372F55DC-96F6-467C-9CBF-2DD14AFFA5F1}" destId="{8B540FDE-CD8E-444C-9D9D-1CEDBBA86E1D}" srcOrd="2" destOrd="0" parTransId="{6A10AE5A-8A34-4B5A-AE15-C71E1E77C68B}" sibTransId="{D7936B1D-43BE-488D-B7B4-BC9D37A5C1AE}"/>
    <dgm:cxn modelId="{B0352274-3541-4CF7-A50A-C5131A7D53BD}" type="presOf" srcId="{2D18C5FE-366A-4FFB-821E-64B7A70E5EA1}" destId="{880951FE-F238-4F0D-93F1-8F19D648CAEC}" srcOrd="0" destOrd="0" presId="urn:microsoft.com/office/officeart/2005/8/layout/hierarchy3"/>
    <dgm:cxn modelId="{E07FFD55-8BF8-46AA-AC45-546582922AC4}" srcId="{9DAD8B83-D867-47BB-B22D-DA6F086E072F}" destId="{796DC159-7B59-4262-A950-9150A61A26F9}" srcOrd="1" destOrd="0" parTransId="{5223FFBF-50A4-427A-9A78-04427456B375}" sibTransId="{1C56571D-853F-4BAE-888F-31125741B128}"/>
    <dgm:cxn modelId="{45619F77-ECD4-487B-9F1C-AAC9A74B5A58}" type="presOf" srcId="{E0044413-4F95-437D-9205-7412E48A15EE}" destId="{EC278649-7A5C-408B-98F7-F42B39462EB5}" srcOrd="0" destOrd="0" presId="urn:microsoft.com/office/officeart/2005/8/layout/hierarchy3"/>
    <dgm:cxn modelId="{F34F1078-2059-43B5-9DCF-38C85FBDD611}" type="presOf" srcId="{372F55DC-96F6-467C-9CBF-2DD14AFFA5F1}" destId="{F8AA7884-67F7-4D18-AA57-285802AD97E0}" srcOrd="0" destOrd="0" presId="urn:microsoft.com/office/officeart/2005/8/layout/hierarchy3"/>
    <dgm:cxn modelId="{364BEE7A-5297-4B80-B645-D20B394B0776}" type="presOf" srcId="{5655B654-4589-4BAD-A394-9135270C9E67}" destId="{F70FD3ED-07CF-47FC-B973-5FA9FE6CF2D3}" srcOrd="0" destOrd="1" presId="urn:microsoft.com/office/officeart/2005/8/layout/hierarchy3"/>
    <dgm:cxn modelId="{875A9A7E-8AB5-483D-97F0-BAD4C93C1850}" type="presOf" srcId="{05472CCA-2835-4E5A-BDFB-207C260C167A}" destId="{A27F1872-735E-41BD-A1A7-C5F86317764B}" srcOrd="1" destOrd="0" presId="urn:microsoft.com/office/officeart/2005/8/layout/hierarchy3"/>
    <dgm:cxn modelId="{D9DDFB85-E1D2-49BB-97B4-1B6067163286}" srcId="{9064A321-D8CB-4588-BEEA-0452FCFFE166}" destId="{92F193EE-3321-4731-9761-CA8214A8B93D}" srcOrd="1" destOrd="0" parTransId="{DE69AA21-3C30-48C5-ACA6-0F698A04A9C5}" sibTransId="{41773477-71AA-48D7-B30F-383EDDFA7C80}"/>
    <dgm:cxn modelId="{110B3387-8DE3-4CCE-AF6C-75CE29AE2EB3}" srcId="{0095A12A-3EBA-4540-A3C6-209B641372B4}" destId="{BF8C9030-92E7-460A-85C1-8949822F1AA2}" srcOrd="0" destOrd="0" parTransId="{FF0353E2-74D8-4F4D-A3A4-2E7733338AE2}" sibTransId="{9D016BCE-755B-4D75-8944-A62D3F2AAEC1}"/>
    <dgm:cxn modelId="{550A7C87-05E9-4589-B6C7-4AD983934A14}" type="presOf" srcId="{D7518224-4E2F-4CE9-9FCE-F3DCCEFEA289}" destId="{6BA35289-4C55-465A-9493-86CB09A0F5B9}" srcOrd="0" destOrd="2" presId="urn:microsoft.com/office/officeart/2005/8/layout/hierarchy3"/>
    <dgm:cxn modelId="{FEE0E687-13BF-483F-8CAC-98F63BF72602}" type="presOf" srcId="{B037F877-B966-4B10-B653-31A03D7B799D}" destId="{D2C91A0B-308D-44C2-9607-D6B69D83E417}" srcOrd="0" destOrd="1" presId="urn:microsoft.com/office/officeart/2005/8/layout/hierarchy3"/>
    <dgm:cxn modelId="{0532FD8C-0A2E-4C46-8BAB-44A99F0E5C6B}" srcId="{0095A12A-3EBA-4540-A3C6-209B641372B4}" destId="{F2F3E750-B6DF-40A1-8A27-226E043C4D92}" srcOrd="1" destOrd="0" parTransId="{2CAF20FF-B469-4A53-A620-FEA8463AED73}" sibTransId="{AE89455F-A790-4FAC-B989-D6F787EB409F}"/>
    <dgm:cxn modelId="{7DF5FC90-BF99-4AB0-8B2F-2706BA535E43}" type="presOf" srcId="{F2F3E750-B6DF-40A1-8A27-226E043C4D92}" destId="{FCA7178A-FC4E-4602-9E13-EC4C557B5FFF}" srcOrd="0" destOrd="2" presId="urn:microsoft.com/office/officeart/2005/8/layout/hierarchy3"/>
    <dgm:cxn modelId="{365A8B91-7C00-4E2B-ADCD-4177FCA6FB6B}" srcId="{A19AA50B-64F6-4813-8B33-52A57DD12190}" destId="{52DC5B14-9055-44AA-B21D-C80E7BD18312}" srcOrd="1" destOrd="0" parTransId="{93542F35-7AFD-475A-AA5B-978B7D77BF29}" sibTransId="{2B5F89BC-1CFE-4521-90E7-569BCBC3EB88}"/>
    <dgm:cxn modelId="{F7E4F295-99C5-4CFB-9135-5D2CB45A80E9}" srcId="{372F55DC-96F6-467C-9CBF-2DD14AFFA5F1}" destId="{0095A12A-3EBA-4540-A3C6-209B641372B4}" srcOrd="1" destOrd="0" parTransId="{80A9FEAF-2D05-4619-ACD3-8E5A5C5E3783}" sibTransId="{53B6E299-651D-4716-A04B-62BF7B592614}"/>
    <dgm:cxn modelId="{B42AF39A-F6E7-4392-8945-800B1E5CD979}" srcId="{8B540FDE-CD8E-444C-9D9D-1CEDBBA86E1D}" destId="{1C494509-62CA-491D-9B7E-2EB93EC3E0E3}" srcOrd="0" destOrd="0" parTransId="{2940D6C6-69B3-40E7-9922-AEA8D1E5921F}" sibTransId="{B92253E6-3EFF-494F-BCBB-8E912E5B7ACE}"/>
    <dgm:cxn modelId="{7BAC199B-1D90-41FD-A2EB-2154F88AA592}" srcId="{05472CCA-2835-4E5A-BDFB-207C260C167A}" destId="{A19AA50B-64F6-4813-8B33-52A57DD12190}" srcOrd="1" destOrd="0" parTransId="{E0044413-4F95-437D-9205-7412E48A15EE}" sibTransId="{CE10AD81-A134-43D0-B60D-616500BF0B4E}"/>
    <dgm:cxn modelId="{A34BDE9B-2F2A-47BE-8AB3-33B44E7BC017}" srcId="{A3266F36-7C67-48C8-B1D4-B5D4E910254E}" destId="{5655B654-4589-4BAD-A394-9135270C9E67}" srcOrd="0" destOrd="0" parTransId="{E817C18C-9463-428E-90F1-A5568EA9447E}" sibTransId="{118F3D8C-E63E-48F6-860D-85A602B92694}"/>
    <dgm:cxn modelId="{39B42A9D-0052-431D-8DC5-960AB6535A29}" srcId="{49795A56-357A-41CD-8C13-94B88C484205}" destId="{EA8250FE-49C6-4987-91CD-141C4FE5A61E}" srcOrd="1" destOrd="0" parTransId="{1648C7C6-BE24-4251-9E55-01C8A5702434}" sibTransId="{63664EB6-4102-4F77-AE71-C47D34D3117E}"/>
    <dgm:cxn modelId="{147D0EA0-AB51-4EBD-B09E-618E9A71C578}" type="presOf" srcId="{BF84A075-642C-4474-B1C0-546F15D70E10}" destId="{0CB8F6C2-8183-4B58-B8C8-55B62A0CA132}" srcOrd="1" destOrd="0" presId="urn:microsoft.com/office/officeart/2005/8/layout/hierarchy3"/>
    <dgm:cxn modelId="{1221A1A1-E742-4C54-949B-B9A9CF971752}" type="presOf" srcId="{92F193EE-3321-4731-9761-CA8214A8B93D}" destId="{F22D5CA2-542E-45B2-BE84-447816C73B0B}" srcOrd="0" destOrd="2" presId="urn:microsoft.com/office/officeart/2005/8/layout/hierarchy3"/>
    <dgm:cxn modelId="{C3B21FA4-D4B4-489F-AAE1-B48472A78233}" type="presOf" srcId="{1648C7C6-BE24-4251-9E55-01C8A5702434}" destId="{06F4C2DE-25BA-4FA8-AAE0-81571B55A772}" srcOrd="0" destOrd="0" presId="urn:microsoft.com/office/officeart/2005/8/layout/hierarchy3"/>
    <dgm:cxn modelId="{903D16A7-B13E-4A46-9D4F-A0CB33D9760A}" type="presOf" srcId="{49795A56-357A-41CD-8C13-94B88C484205}" destId="{FBBE8AF0-E0A9-445D-B526-4F69C793D1DB}" srcOrd="1" destOrd="0" presId="urn:microsoft.com/office/officeart/2005/8/layout/hierarchy3"/>
    <dgm:cxn modelId="{CE0FBCA7-98CF-48CF-B5B3-B87255740017}" srcId="{A19AA50B-64F6-4813-8B33-52A57DD12190}" destId="{A02614B7-F2FC-44C2-96A9-52067204EB97}" srcOrd="0" destOrd="0" parTransId="{C74A0DDB-F01B-4804-B5F6-5060CD4A0267}" sibTransId="{2715AF8C-3C15-4272-AD92-0C2BF8DAC2E5}"/>
    <dgm:cxn modelId="{C5E9AFAE-A1C2-43A5-86B1-6F33C4E576BF}" srcId="{05472CCA-2835-4E5A-BDFB-207C260C167A}" destId="{A3266F36-7C67-48C8-B1D4-B5D4E910254E}" srcOrd="0" destOrd="0" parTransId="{30EE4A65-118C-43C8-906D-6581E548E014}" sibTransId="{1884EE79-063B-4AD4-8971-1085E811DBC5}"/>
    <dgm:cxn modelId="{C2FE45B2-F5F5-4FE2-98D9-C94D112658F9}" srcId="{2D18C5FE-366A-4FFB-821E-64B7A70E5EA1}" destId="{05472CCA-2835-4E5A-BDFB-207C260C167A}" srcOrd="0" destOrd="0" parTransId="{9A4E02C1-8DBC-42EA-B476-9F6C4F663374}" sibTransId="{D7E0B40E-2412-4143-8864-A5E0C257C892}"/>
    <dgm:cxn modelId="{CEA1C4B4-A859-476D-AAD5-CB14076DCBEA}" srcId="{EA8250FE-49C6-4987-91CD-141C4FE5A61E}" destId="{C369D78A-021B-477D-8F26-A977AB831F26}" srcOrd="1" destOrd="0" parTransId="{D48915EA-D144-4073-99AE-1426A4D63735}" sibTransId="{BFB9C7A0-6994-4860-8B64-5A697E4C5509}"/>
    <dgm:cxn modelId="{67B4FBB4-4175-4713-B481-059DC153724D}" type="presOf" srcId="{A3266F36-7C67-48C8-B1D4-B5D4E910254E}" destId="{F70FD3ED-07CF-47FC-B973-5FA9FE6CF2D3}" srcOrd="0" destOrd="0" presId="urn:microsoft.com/office/officeart/2005/8/layout/hierarchy3"/>
    <dgm:cxn modelId="{28DC10B6-987F-40E6-A6CE-83563137B7F8}" type="presOf" srcId="{80A9FEAF-2D05-4619-ACD3-8E5A5C5E3783}" destId="{0A44CC89-D98A-4373-9FD9-0AE2B427F943}" srcOrd="0" destOrd="0" presId="urn:microsoft.com/office/officeart/2005/8/layout/hierarchy3"/>
    <dgm:cxn modelId="{5D22CEBA-30FA-4D12-8C9D-C9AAAA6CD60B}" type="presOf" srcId="{52DC5B14-9055-44AA-B21D-C80E7BD18312}" destId="{3882BE63-C5C7-4060-AC89-E33B7FDC025E}" srcOrd="0" destOrd="2" presId="urn:microsoft.com/office/officeart/2005/8/layout/hierarchy3"/>
    <dgm:cxn modelId="{986B0CBF-8C15-4810-A4B2-9F2305477BAE}" type="presOf" srcId="{1C494509-62CA-491D-9B7E-2EB93EC3E0E3}" destId="{6BA35289-4C55-465A-9493-86CB09A0F5B9}" srcOrd="0" destOrd="1" presId="urn:microsoft.com/office/officeart/2005/8/layout/hierarchy3"/>
    <dgm:cxn modelId="{0D00E7C7-4EB1-4485-9689-9BB4706D58F7}" type="presOf" srcId="{EA8250FE-49C6-4987-91CD-141C4FE5A61E}" destId="{D2C91A0B-308D-44C2-9607-D6B69D83E417}" srcOrd="0" destOrd="0" presId="urn:microsoft.com/office/officeart/2005/8/layout/hierarchy3"/>
    <dgm:cxn modelId="{C20D9FD0-01BD-4DB0-A4B7-4303963C7322}" type="presOf" srcId="{BF84A075-642C-4474-B1C0-546F15D70E10}" destId="{F8FF2431-8AFE-499F-8D25-E6FC5AB4CA70}" srcOrd="0" destOrd="0" presId="urn:microsoft.com/office/officeart/2005/8/layout/hierarchy3"/>
    <dgm:cxn modelId="{49669BD4-C7CB-4AFD-9071-E49E2744AAD0}" srcId="{9064A321-D8CB-4588-BEEA-0452FCFFE166}" destId="{2F09CB02-FEE7-4403-86A4-81244B3CCC39}" srcOrd="0" destOrd="0" parTransId="{00DA52F5-449D-428B-A6C8-B470D65C5200}" sibTransId="{507BDDCC-30CC-4090-96AB-A964768E4B1B}"/>
    <dgm:cxn modelId="{1EB1DFD7-9C1D-446A-8D17-84B0AEB4FF12}" srcId="{2D18C5FE-366A-4FFB-821E-64B7A70E5EA1}" destId="{BF84A075-642C-4474-B1C0-546F15D70E10}" srcOrd="2" destOrd="0" parTransId="{63D58F2A-8843-4668-873E-3738A875F1FC}" sibTransId="{689A5F7E-A69B-4990-9F62-1AB3A126FC7A}"/>
    <dgm:cxn modelId="{70F9EFD8-325C-448D-8E2B-BADC7C9C1394}" type="presOf" srcId="{C369D78A-021B-477D-8F26-A977AB831F26}" destId="{D2C91A0B-308D-44C2-9607-D6B69D83E417}" srcOrd="0" destOrd="2" presId="urn:microsoft.com/office/officeart/2005/8/layout/hierarchy3"/>
    <dgm:cxn modelId="{05ECA2DA-6A32-4BC3-85DB-5EC051C9811C}" type="presOf" srcId="{9064A321-D8CB-4588-BEEA-0452FCFFE166}" destId="{F22D5CA2-542E-45B2-BE84-447816C73B0B}" srcOrd="0" destOrd="0" presId="urn:microsoft.com/office/officeart/2005/8/layout/hierarchy3"/>
    <dgm:cxn modelId="{DECA33E0-4E20-48B1-B9E9-E8163F7E09C9}" type="presOf" srcId="{0AB3EAF5-580E-4AC0-A6C6-5ADA78FE5D2C}" destId="{6925CC09-5387-47E5-B080-8AB6EDB9B276}" srcOrd="0" destOrd="0" presId="urn:microsoft.com/office/officeart/2005/8/layout/hierarchy3"/>
    <dgm:cxn modelId="{D9B201E5-2482-4677-975C-A90B46A39522}" srcId="{A3266F36-7C67-48C8-B1D4-B5D4E910254E}" destId="{7B6BE71B-82C4-467C-B632-E78839F03DAB}" srcOrd="1" destOrd="0" parTransId="{97171E35-97C8-46CF-BD9A-44AA338E46F4}" sibTransId="{05FCBE53-D206-47EE-B6DF-66B8589EA673}"/>
    <dgm:cxn modelId="{352127E6-40F7-4848-BA83-7684C8C0361B}" srcId="{8B540FDE-CD8E-444C-9D9D-1CEDBBA86E1D}" destId="{D7518224-4E2F-4CE9-9FCE-F3DCCEFEA289}" srcOrd="1" destOrd="0" parTransId="{50CCA387-3B0C-432E-B5DB-333D42A87585}" sibTransId="{AC46431D-A98C-482F-AC61-9EADF0A73694}"/>
    <dgm:cxn modelId="{3AE784EE-C5DC-4F69-898F-B17ECDDCAC08}" type="presOf" srcId="{30EE4A65-118C-43C8-906D-6581E548E014}" destId="{59057007-AAAA-4F05-920F-BDDF69BDFA24}" srcOrd="0" destOrd="0" presId="urn:microsoft.com/office/officeart/2005/8/layout/hierarchy3"/>
    <dgm:cxn modelId="{D959BBEE-4CD3-440B-BEB8-230BBC3C1CA2}" type="presOf" srcId="{A832D624-2E88-4502-AF6D-18E8FACBC0D5}" destId="{22F64DB0-0C10-45DC-9282-A7E585BF4356}" srcOrd="0" destOrd="1" presId="urn:microsoft.com/office/officeart/2005/8/layout/hierarchy3"/>
    <dgm:cxn modelId="{6E85A5BF-7E06-4FA6-8A94-89890A1E08F7}" type="presParOf" srcId="{880951FE-F238-4F0D-93F1-8F19D648CAEC}" destId="{FE9500FE-77D2-4BDA-9C3B-DBF8B30E5149}" srcOrd="0" destOrd="0" presId="urn:microsoft.com/office/officeart/2005/8/layout/hierarchy3"/>
    <dgm:cxn modelId="{BD728146-16D7-4EA6-9183-69B2B42E25A0}" type="presParOf" srcId="{FE9500FE-77D2-4BDA-9C3B-DBF8B30E5149}" destId="{A8D05206-CC81-4018-8FE2-CDCB8065758F}" srcOrd="0" destOrd="0" presId="urn:microsoft.com/office/officeart/2005/8/layout/hierarchy3"/>
    <dgm:cxn modelId="{3001F1E8-3184-46F4-B060-F854E480DFB7}" type="presParOf" srcId="{A8D05206-CC81-4018-8FE2-CDCB8065758F}" destId="{45CDB2DF-B60C-4BEB-9080-CBEC23386514}" srcOrd="0" destOrd="0" presId="urn:microsoft.com/office/officeart/2005/8/layout/hierarchy3"/>
    <dgm:cxn modelId="{33AFCBAB-BAD8-41E3-9BA8-E7B631FD819A}" type="presParOf" srcId="{A8D05206-CC81-4018-8FE2-CDCB8065758F}" destId="{A27F1872-735E-41BD-A1A7-C5F86317764B}" srcOrd="1" destOrd="0" presId="urn:microsoft.com/office/officeart/2005/8/layout/hierarchy3"/>
    <dgm:cxn modelId="{3F0E243C-04B5-4123-871F-E998741E4CD8}" type="presParOf" srcId="{FE9500FE-77D2-4BDA-9C3B-DBF8B30E5149}" destId="{F8ACC64A-721B-4CCE-8836-E80A6C541288}" srcOrd="1" destOrd="0" presId="urn:microsoft.com/office/officeart/2005/8/layout/hierarchy3"/>
    <dgm:cxn modelId="{08AA9D47-99A8-43AE-9EE4-02F545275F4E}" type="presParOf" srcId="{F8ACC64A-721B-4CCE-8836-E80A6C541288}" destId="{59057007-AAAA-4F05-920F-BDDF69BDFA24}" srcOrd="0" destOrd="0" presId="urn:microsoft.com/office/officeart/2005/8/layout/hierarchy3"/>
    <dgm:cxn modelId="{51330A25-62B8-4634-B7CB-AE1E927CE438}" type="presParOf" srcId="{F8ACC64A-721B-4CCE-8836-E80A6C541288}" destId="{F70FD3ED-07CF-47FC-B973-5FA9FE6CF2D3}" srcOrd="1" destOrd="0" presId="urn:microsoft.com/office/officeart/2005/8/layout/hierarchy3"/>
    <dgm:cxn modelId="{58629F22-AA28-4830-83D3-300EA5E351D1}" type="presParOf" srcId="{F8ACC64A-721B-4CCE-8836-E80A6C541288}" destId="{EC278649-7A5C-408B-98F7-F42B39462EB5}" srcOrd="2" destOrd="0" presId="urn:microsoft.com/office/officeart/2005/8/layout/hierarchy3"/>
    <dgm:cxn modelId="{A9EDEEAB-E5B4-4D08-A027-EEC833A00B7F}" type="presParOf" srcId="{F8ACC64A-721B-4CCE-8836-E80A6C541288}" destId="{3882BE63-C5C7-4060-AC89-E33B7FDC025E}" srcOrd="3" destOrd="0" presId="urn:microsoft.com/office/officeart/2005/8/layout/hierarchy3"/>
    <dgm:cxn modelId="{CB9912A9-57C8-4685-B031-FC90F1E934E3}" type="presParOf" srcId="{880951FE-F238-4F0D-93F1-8F19D648CAEC}" destId="{4386D969-CA38-4081-A056-04B8BB4E3BC8}" srcOrd="1" destOrd="0" presId="urn:microsoft.com/office/officeart/2005/8/layout/hierarchy3"/>
    <dgm:cxn modelId="{5848D474-5394-486A-9F06-14E998CF4F1B}" type="presParOf" srcId="{4386D969-CA38-4081-A056-04B8BB4E3BC8}" destId="{814F1E4F-2156-4EC1-BBCA-6F61B953B7F1}" srcOrd="0" destOrd="0" presId="urn:microsoft.com/office/officeart/2005/8/layout/hierarchy3"/>
    <dgm:cxn modelId="{337DFEFF-CD20-4CE8-8266-C2B519346E99}" type="presParOf" srcId="{814F1E4F-2156-4EC1-BBCA-6F61B953B7F1}" destId="{F8AA7884-67F7-4D18-AA57-285802AD97E0}" srcOrd="0" destOrd="0" presId="urn:microsoft.com/office/officeart/2005/8/layout/hierarchy3"/>
    <dgm:cxn modelId="{3B35BF8F-0685-4D7F-85B2-9A3D896514D1}" type="presParOf" srcId="{814F1E4F-2156-4EC1-BBCA-6F61B953B7F1}" destId="{AE4F2084-B066-4633-818A-4CA65360375E}" srcOrd="1" destOrd="0" presId="urn:microsoft.com/office/officeart/2005/8/layout/hierarchy3"/>
    <dgm:cxn modelId="{8F816736-38F4-4B83-AA03-A0F3FCC7179C}" type="presParOf" srcId="{4386D969-CA38-4081-A056-04B8BB4E3BC8}" destId="{5CDB50FE-3385-48CB-AEA3-4E2FCD653294}" srcOrd="1" destOrd="0" presId="urn:microsoft.com/office/officeart/2005/8/layout/hierarchy3"/>
    <dgm:cxn modelId="{F5134D69-CB97-486C-AE84-E36C8A781245}" type="presParOf" srcId="{5CDB50FE-3385-48CB-AEA3-4E2FCD653294}" destId="{6925CC09-5387-47E5-B080-8AB6EDB9B276}" srcOrd="0" destOrd="0" presId="urn:microsoft.com/office/officeart/2005/8/layout/hierarchy3"/>
    <dgm:cxn modelId="{203FFB20-C264-4418-8C25-C84A9D1F4911}" type="presParOf" srcId="{5CDB50FE-3385-48CB-AEA3-4E2FCD653294}" destId="{F22D5CA2-542E-45B2-BE84-447816C73B0B}" srcOrd="1" destOrd="0" presId="urn:microsoft.com/office/officeart/2005/8/layout/hierarchy3"/>
    <dgm:cxn modelId="{75355D01-69D9-4EAA-B12E-80F6AD0F1921}" type="presParOf" srcId="{5CDB50FE-3385-48CB-AEA3-4E2FCD653294}" destId="{0A44CC89-D98A-4373-9FD9-0AE2B427F943}" srcOrd="2" destOrd="0" presId="urn:microsoft.com/office/officeart/2005/8/layout/hierarchy3"/>
    <dgm:cxn modelId="{84E0D8A0-D5BB-40D6-A2AD-D890FE0CA5BA}" type="presParOf" srcId="{5CDB50FE-3385-48CB-AEA3-4E2FCD653294}" destId="{FCA7178A-FC4E-4602-9E13-EC4C557B5FFF}" srcOrd="3" destOrd="0" presId="urn:microsoft.com/office/officeart/2005/8/layout/hierarchy3"/>
    <dgm:cxn modelId="{37CFC2B2-CCF2-482E-82B6-77253B4F6F2A}" type="presParOf" srcId="{5CDB50FE-3385-48CB-AEA3-4E2FCD653294}" destId="{D7FB2952-4112-49A1-A995-6C945965C499}" srcOrd="4" destOrd="0" presId="urn:microsoft.com/office/officeart/2005/8/layout/hierarchy3"/>
    <dgm:cxn modelId="{F8E9A431-2A66-481F-B087-026035D99E28}" type="presParOf" srcId="{5CDB50FE-3385-48CB-AEA3-4E2FCD653294}" destId="{6BA35289-4C55-465A-9493-86CB09A0F5B9}" srcOrd="5" destOrd="0" presId="urn:microsoft.com/office/officeart/2005/8/layout/hierarchy3"/>
    <dgm:cxn modelId="{CE6C55FD-A1ED-4771-BAD3-3EBDD484C31A}" type="presParOf" srcId="{880951FE-F238-4F0D-93F1-8F19D648CAEC}" destId="{7568D21F-2092-4D7A-8DDA-C6F521854407}" srcOrd="2" destOrd="0" presId="urn:microsoft.com/office/officeart/2005/8/layout/hierarchy3"/>
    <dgm:cxn modelId="{2EA7225A-DE30-4DC6-9DD4-3F870A60538E}" type="presParOf" srcId="{7568D21F-2092-4D7A-8DDA-C6F521854407}" destId="{7EDB904D-8B30-4289-A48A-E155FE6E3B81}" srcOrd="0" destOrd="0" presId="urn:microsoft.com/office/officeart/2005/8/layout/hierarchy3"/>
    <dgm:cxn modelId="{B0244923-492C-4BB7-B0B4-6C8801E01A90}" type="presParOf" srcId="{7EDB904D-8B30-4289-A48A-E155FE6E3B81}" destId="{F8FF2431-8AFE-499F-8D25-E6FC5AB4CA70}" srcOrd="0" destOrd="0" presId="urn:microsoft.com/office/officeart/2005/8/layout/hierarchy3"/>
    <dgm:cxn modelId="{903331ED-05D5-4D5B-98BF-C5E3CFC058C2}" type="presParOf" srcId="{7EDB904D-8B30-4289-A48A-E155FE6E3B81}" destId="{0CB8F6C2-8183-4B58-B8C8-55B62A0CA132}" srcOrd="1" destOrd="0" presId="urn:microsoft.com/office/officeart/2005/8/layout/hierarchy3"/>
    <dgm:cxn modelId="{364F614B-C249-498C-893C-BA0866640683}" type="presParOf" srcId="{7568D21F-2092-4D7A-8DDA-C6F521854407}" destId="{3D5B2CB9-3FF6-4F78-8BB4-D7319233A742}" srcOrd="1" destOrd="0" presId="urn:microsoft.com/office/officeart/2005/8/layout/hierarchy3"/>
    <dgm:cxn modelId="{3461B1C0-8C97-4156-9CA9-03C331DD1CF0}" type="presParOf" srcId="{880951FE-F238-4F0D-93F1-8F19D648CAEC}" destId="{A744DE0C-8A8B-4F36-BDFD-76BB28D0CBAF}" srcOrd="3" destOrd="0" presId="urn:microsoft.com/office/officeart/2005/8/layout/hierarchy3"/>
    <dgm:cxn modelId="{4328DF33-352C-4CAB-9066-C4B5B383E88A}" type="presParOf" srcId="{A744DE0C-8A8B-4F36-BDFD-76BB28D0CBAF}" destId="{2DEC872A-D021-4E6B-AA24-75399DAD71B8}" srcOrd="0" destOrd="0" presId="urn:microsoft.com/office/officeart/2005/8/layout/hierarchy3"/>
    <dgm:cxn modelId="{44EA8299-8DF1-427A-A7DD-43D1E581407B}" type="presParOf" srcId="{2DEC872A-D021-4E6B-AA24-75399DAD71B8}" destId="{9B9955C3-9D7A-4195-9B12-063C018389CF}" srcOrd="0" destOrd="0" presId="urn:microsoft.com/office/officeart/2005/8/layout/hierarchy3"/>
    <dgm:cxn modelId="{BDBDE9A5-0B27-4426-9041-F092CC368D47}" type="presParOf" srcId="{2DEC872A-D021-4E6B-AA24-75399DAD71B8}" destId="{FBBE8AF0-E0A9-445D-B526-4F69C793D1DB}" srcOrd="1" destOrd="0" presId="urn:microsoft.com/office/officeart/2005/8/layout/hierarchy3"/>
    <dgm:cxn modelId="{F147812D-B5B4-4BFA-AC8E-04C841D39FBA}" type="presParOf" srcId="{A744DE0C-8A8B-4F36-BDFD-76BB28D0CBAF}" destId="{639BAF01-08F1-4B37-9893-6F38C256E8EE}" srcOrd="1" destOrd="0" presId="urn:microsoft.com/office/officeart/2005/8/layout/hierarchy3"/>
    <dgm:cxn modelId="{7D566D15-EFDC-41BF-9C11-6838FB879E7C}" type="presParOf" srcId="{639BAF01-08F1-4B37-9893-6F38C256E8EE}" destId="{BBAEE743-ED6A-46DE-85F0-0AA4EDDF8B0D}" srcOrd="0" destOrd="0" presId="urn:microsoft.com/office/officeart/2005/8/layout/hierarchy3"/>
    <dgm:cxn modelId="{26F470A3-2273-4339-B1DC-B6A9F8408FC4}" type="presParOf" srcId="{639BAF01-08F1-4B37-9893-6F38C256E8EE}" destId="{22F64DB0-0C10-45DC-9282-A7E585BF4356}" srcOrd="1" destOrd="0" presId="urn:microsoft.com/office/officeart/2005/8/layout/hierarchy3"/>
    <dgm:cxn modelId="{C4642904-FC5F-44FF-AA56-CBFB6592BCE8}" type="presParOf" srcId="{639BAF01-08F1-4B37-9893-6F38C256E8EE}" destId="{06F4C2DE-25BA-4FA8-AAE0-81571B55A772}" srcOrd="2" destOrd="0" presId="urn:microsoft.com/office/officeart/2005/8/layout/hierarchy3"/>
    <dgm:cxn modelId="{9AC21DBB-999A-4154-9137-A77761CE799B}" type="presParOf" srcId="{639BAF01-08F1-4B37-9893-6F38C256E8EE}" destId="{D2C91A0B-308D-44C2-9607-D6B69D83E41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13BB8-9839-4E4B-8476-657CE8E2A752}">
      <dsp:nvSpPr>
        <dsp:cNvPr id="0" name=""/>
        <dsp:cNvSpPr/>
      </dsp:nvSpPr>
      <dsp:spPr>
        <a:xfrm>
          <a:off x="0" y="16511"/>
          <a:ext cx="5511981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Project</a:t>
          </a:r>
          <a:endParaRPr lang="en-US" sz="3300" kern="1200"/>
        </a:p>
      </dsp:txBody>
      <dsp:txXfrm>
        <a:off x="38638" y="55149"/>
        <a:ext cx="5434705" cy="714229"/>
      </dsp:txXfrm>
    </dsp:sp>
    <dsp:sp modelId="{F80927A4-FAF8-4753-9B93-6FE4629CEA47}">
      <dsp:nvSpPr>
        <dsp:cNvPr id="0" name=""/>
        <dsp:cNvSpPr/>
      </dsp:nvSpPr>
      <dsp:spPr>
        <a:xfrm>
          <a:off x="0" y="903056"/>
          <a:ext cx="5511981" cy="79150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Programme</a:t>
          </a:r>
          <a:endParaRPr lang="en-US" sz="3300" kern="1200"/>
        </a:p>
      </dsp:txBody>
      <dsp:txXfrm>
        <a:off x="38638" y="941694"/>
        <a:ext cx="5434705" cy="714229"/>
      </dsp:txXfrm>
    </dsp:sp>
    <dsp:sp modelId="{2F1AF270-55BB-45D3-922D-7328E7CE5BCF}">
      <dsp:nvSpPr>
        <dsp:cNvPr id="0" name=""/>
        <dsp:cNvSpPr/>
      </dsp:nvSpPr>
      <dsp:spPr>
        <a:xfrm>
          <a:off x="0" y="1789601"/>
          <a:ext cx="5511981" cy="79150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i="1" kern="1200"/>
            <a:t>Ex ante</a:t>
          </a:r>
          <a:endParaRPr lang="en-US" sz="3300" kern="1200"/>
        </a:p>
      </dsp:txBody>
      <dsp:txXfrm>
        <a:off x="38638" y="1828239"/>
        <a:ext cx="5434705" cy="714229"/>
      </dsp:txXfrm>
    </dsp:sp>
    <dsp:sp modelId="{21C495CC-4EBF-4534-AB63-540029B8BCE9}">
      <dsp:nvSpPr>
        <dsp:cNvPr id="0" name=""/>
        <dsp:cNvSpPr/>
      </dsp:nvSpPr>
      <dsp:spPr>
        <a:xfrm>
          <a:off x="0" y="2676146"/>
          <a:ext cx="5511981" cy="79150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Mid-term</a:t>
          </a:r>
          <a:endParaRPr lang="en-US" sz="3300" kern="1200"/>
        </a:p>
      </dsp:txBody>
      <dsp:txXfrm>
        <a:off x="38638" y="2714784"/>
        <a:ext cx="5434705" cy="714229"/>
      </dsp:txXfrm>
    </dsp:sp>
    <dsp:sp modelId="{92244DEF-798C-4C00-96DC-F9C9647F11FB}">
      <dsp:nvSpPr>
        <dsp:cNvPr id="0" name=""/>
        <dsp:cNvSpPr/>
      </dsp:nvSpPr>
      <dsp:spPr>
        <a:xfrm>
          <a:off x="0" y="3562691"/>
          <a:ext cx="5511981" cy="791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i="1" kern="1200"/>
            <a:t>Ex post</a:t>
          </a:r>
          <a:endParaRPr lang="en-US" sz="3300" kern="1200"/>
        </a:p>
      </dsp:txBody>
      <dsp:txXfrm>
        <a:off x="38638" y="3601329"/>
        <a:ext cx="5434705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4F60B-AC6F-479D-9796-317FF4E5D2E7}">
      <dsp:nvSpPr>
        <dsp:cNvPr id="0" name=""/>
        <dsp:cNvSpPr/>
      </dsp:nvSpPr>
      <dsp:spPr>
        <a:xfrm>
          <a:off x="4520989" y="1917854"/>
          <a:ext cx="1473621" cy="1473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Evaluation Team</a:t>
          </a:r>
        </a:p>
      </dsp:txBody>
      <dsp:txXfrm>
        <a:off x="4736796" y="2133661"/>
        <a:ext cx="1042007" cy="1042007"/>
      </dsp:txXfrm>
    </dsp:sp>
    <dsp:sp modelId="{1010A4C8-B829-4F85-9CA2-EC43610885BB}">
      <dsp:nvSpPr>
        <dsp:cNvPr id="0" name=""/>
        <dsp:cNvSpPr/>
      </dsp:nvSpPr>
      <dsp:spPr>
        <a:xfrm rot="16200000">
          <a:off x="5036617" y="1684059"/>
          <a:ext cx="442365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442365" y="126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246740" y="1685613"/>
        <a:ext cx="22118" cy="22118"/>
      </dsp:txXfrm>
    </dsp:sp>
    <dsp:sp modelId="{2F0B1708-20D5-482D-911E-FB8F90D0F885}">
      <dsp:nvSpPr>
        <dsp:cNvPr id="0" name=""/>
        <dsp:cNvSpPr/>
      </dsp:nvSpPr>
      <dsp:spPr>
        <a:xfrm>
          <a:off x="4520989" y="1867"/>
          <a:ext cx="1473621" cy="14736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Stakeholders (programme recipients and beneficiaries)</a:t>
          </a:r>
        </a:p>
      </dsp:txBody>
      <dsp:txXfrm>
        <a:off x="4736796" y="217674"/>
        <a:ext cx="1042007" cy="1042007"/>
      </dsp:txXfrm>
    </dsp:sp>
    <dsp:sp modelId="{A07F8732-6346-458C-BAA1-42251456C5D1}">
      <dsp:nvSpPr>
        <dsp:cNvPr id="0" name=""/>
        <dsp:cNvSpPr/>
      </dsp:nvSpPr>
      <dsp:spPr>
        <a:xfrm rot="1800000">
          <a:off x="5866264" y="3121050"/>
          <a:ext cx="442365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442365" y="126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076387" y="3122603"/>
        <a:ext cx="22118" cy="22118"/>
      </dsp:txXfrm>
    </dsp:sp>
    <dsp:sp modelId="{4B2EFCC8-5A36-43DF-8741-36DADE2667E7}">
      <dsp:nvSpPr>
        <dsp:cNvPr id="0" name=""/>
        <dsp:cNvSpPr/>
      </dsp:nvSpPr>
      <dsp:spPr>
        <a:xfrm>
          <a:off x="6180282" y="2875848"/>
          <a:ext cx="1473621" cy="14736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Contracting Authority (client)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/>
            <a:t>Evaluation Manager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/>
            <a:t>Reference Group</a:t>
          </a:r>
        </a:p>
      </dsp:txBody>
      <dsp:txXfrm>
        <a:off x="6396089" y="3091655"/>
        <a:ext cx="1042007" cy="1042007"/>
      </dsp:txXfrm>
    </dsp:sp>
    <dsp:sp modelId="{32918E08-7207-4CDA-8719-D2083832BD8C}">
      <dsp:nvSpPr>
        <dsp:cNvPr id="0" name=""/>
        <dsp:cNvSpPr/>
      </dsp:nvSpPr>
      <dsp:spPr>
        <a:xfrm rot="9123156">
          <a:off x="4112438" y="3110414"/>
          <a:ext cx="525097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525097" y="126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4361859" y="3109899"/>
        <a:ext cx="26254" cy="26254"/>
      </dsp:txXfrm>
    </dsp:sp>
    <dsp:sp modelId="{0FFD4239-174F-4E5B-91A0-304D31C82CE8}">
      <dsp:nvSpPr>
        <dsp:cNvPr id="0" name=""/>
        <dsp:cNvSpPr/>
      </dsp:nvSpPr>
      <dsp:spPr>
        <a:xfrm>
          <a:off x="2755363" y="2854576"/>
          <a:ext cx="1473621" cy="14736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</a:rPr>
            <a:t>Contractor</a:t>
          </a:r>
        </a:p>
      </dsp:txBody>
      <dsp:txXfrm>
        <a:off x="2971170" y="3070383"/>
        <a:ext cx="1042007" cy="1042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240AF-DF1B-4245-B899-7C8BE4815D20}">
      <dsp:nvSpPr>
        <dsp:cNvPr id="0" name=""/>
        <dsp:cNvSpPr/>
      </dsp:nvSpPr>
      <dsp:spPr>
        <a:xfrm rot="5400000">
          <a:off x="249442" y="2756804"/>
          <a:ext cx="733707" cy="122087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CD568-0A68-4EAE-A129-0211A509D982}">
      <dsp:nvSpPr>
        <dsp:cNvPr id="0" name=""/>
        <dsp:cNvSpPr/>
      </dsp:nvSpPr>
      <dsp:spPr>
        <a:xfrm>
          <a:off x="52536" y="2629578"/>
          <a:ext cx="1102210" cy="96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1" kern="1200"/>
            <a:t>Bidding</a:t>
          </a:r>
        </a:p>
      </dsp:txBody>
      <dsp:txXfrm>
        <a:off x="52536" y="2629578"/>
        <a:ext cx="1102210" cy="966152"/>
      </dsp:txXfrm>
    </dsp:sp>
    <dsp:sp modelId="{C5440280-9229-4C23-A488-52CB1F788867}">
      <dsp:nvSpPr>
        <dsp:cNvPr id="0" name=""/>
        <dsp:cNvSpPr/>
      </dsp:nvSpPr>
      <dsp:spPr>
        <a:xfrm>
          <a:off x="1021215" y="2666922"/>
          <a:ext cx="207964" cy="20796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51E8-9B00-4750-9587-351DF0F8CC92}">
      <dsp:nvSpPr>
        <dsp:cNvPr id="0" name=""/>
        <dsp:cNvSpPr/>
      </dsp:nvSpPr>
      <dsp:spPr>
        <a:xfrm rot="5400000">
          <a:off x="1598764" y="2422913"/>
          <a:ext cx="733707" cy="12208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66110-5DA2-417F-BFB7-FECE0398FE8F}">
      <dsp:nvSpPr>
        <dsp:cNvPr id="0" name=""/>
        <dsp:cNvSpPr/>
      </dsp:nvSpPr>
      <dsp:spPr>
        <a:xfrm>
          <a:off x="1306163" y="2310605"/>
          <a:ext cx="1102210" cy="96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Inception</a:t>
          </a:r>
        </a:p>
      </dsp:txBody>
      <dsp:txXfrm>
        <a:off x="1306163" y="2310605"/>
        <a:ext cx="1102210" cy="966152"/>
      </dsp:txXfrm>
    </dsp:sp>
    <dsp:sp modelId="{BA00B83E-FCD8-4DCE-AA3C-680EA628AB01}">
      <dsp:nvSpPr>
        <dsp:cNvPr id="0" name=""/>
        <dsp:cNvSpPr/>
      </dsp:nvSpPr>
      <dsp:spPr>
        <a:xfrm>
          <a:off x="2370536" y="2333031"/>
          <a:ext cx="207964" cy="20796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D0924-7B40-4EA7-9091-C53B0FB74EF5}">
      <dsp:nvSpPr>
        <dsp:cNvPr id="0" name=""/>
        <dsp:cNvSpPr/>
      </dsp:nvSpPr>
      <dsp:spPr>
        <a:xfrm rot="5400000">
          <a:off x="2948085" y="2089022"/>
          <a:ext cx="733707" cy="122087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9AE3C-6140-410D-A26B-FD24D3440FD7}">
      <dsp:nvSpPr>
        <dsp:cNvPr id="0" name=""/>
        <dsp:cNvSpPr/>
      </dsp:nvSpPr>
      <dsp:spPr>
        <a:xfrm>
          <a:off x="2666121" y="2008288"/>
          <a:ext cx="1102210" cy="96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Desk</a:t>
          </a:r>
        </a:p>
      </dsp:txBody>
      <dsp:txXfrm>
        <a:off x="2666121" y="2008288"/>
        <a:ext cx="1102210" cy="966152"/>
      </dsp:txXfrm>
    </dsp:sp>
    <dsp:sp modelId="{CBD804A8-C425-498B-9A02-D08DA1B30A01}">
      <dsp:nvSpPr>
        <dsp:cNvPr id="0" name=""/>
        <dsp:cNvSpPr/>
      </dsp:nvSpPr>
      <dsp:spPr>
        <a:xfrm>
          <a:off x="3719858" y="1999140"/>
          <a:ext cx="207964" cy="20796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89494-13B2-404D-AE7D-1188155F2053}">
      <dsp:nvSpPr>
        <dsp:cNvPr id="0" name=""/>
        <dsp:cNvSpPr/>
      </dsp:nvSpPr>
      <dsp:spPr>
        <a:xfrm rot="5400000">
          <a:off x="4297407" y="1755131"/>
          <a:ext cx="733707" cy="122087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916C8-2A43-4B4B-9CAC-841E513F1AB1}">
      <dsp:nvSpPr>
        <dsp:cNvPr id="0" name=""/>
        <dsp:cNvSpPr/>
      </dsp:nvSpPr>
      <dsp:spPr>
        <a:xfrm>
          <a:off x="3959462" y="1641441"/>
          <a:ext cx="1102210" cy="96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Field</a:t>
          </a:r>
        </a:p>
      </dsp:txBody>
      <dsp:txXfrm>
        <a:off x="3959462" y="1641441"/>
        <a:ext cx="1102210" cy="966152"/>
      </dsp:txXfrm>
    </dsp:sp>
    <dsp:sp modelId="{9EFA66BE-A9EC-4A29-8CC1-3451C48BFE92}">
      <dsp:nvSpPr>
        <dsp:cNvPr id="0" name=""/>
        <dsp:cNvSpPr/>
      </dsp:nvSpPr>
      <dsp:spPr>
        <a:xfrm>
          <a:off x="5069180" y="1665249"/>
          <a:ext cx="207964" cy="20796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373C9-863B-459E-A2AA-000A85F2E0C4}">
      <dsp:nvSpPr>
        <dsp:cNvPr id="0" name=""/>
        <dsp:cNvSpPr/>
      </dsp:nvSpPr>
      <dsp:spPr>
        <a:xfrm rot="5400000">
          <a:off x="5646728" y="1421240"/>
          <a:ext cx="733707" cy="12208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66CD3-3707-4529-BB56-17432B3E0283}">
      <dsp:nvSpPr>
        <dsp:cNvPr id="0" name=""/>
        <dsp:cNvSpPr/>
      </dsp:nvSpPr>
      <dsp:spPr>
        <a:xfrm>
          <a:off x="5343503" y="1344457"/>
          <a:ext cx="1102210" cy="96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Synthesis</a:t>
          </a:r>
        </a:p>
      </dsp:txBody>
      <dsp:txXfrm>
        <a:off x="5343503" y="1344457"/>
        <a:ext cx="1102210" cy="966152"/>
      </dsp:txXfrm>
    </dsp:sp>
    <dsp:sp modelId="{141DA71F-2570-4D66-A48D-0F9F72C269B2}">
      <dsp:nvSpPr>
        <dsp:cNvPr id="0" name=""/>
        <dsp:cNvSpPr/>
      </dsp:nvSpPr>
      <dsp:spPr>
        <a:xfrm>
          <a:off x="6418501" y="1331358"/>
          <a:ext cx="207964" cy="207964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7CD5E-0D01-4633-A6C5-66402F3D222C}">
      <dsp:nvSpPr>
        <dsp:cNvPr id="0" name=""/>
        <dsp:cNvSpPr/>
      </dsp:nvSpPr>
      <dsp:spPr>
        <a:xfrm rot="5400000">
          <a:off x="7207737" y="1087349"/>
          <a:ext cx="733707" cy="122087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CC4DD-3187-4860-8F21-09D3EAE0E9E1}">
      <dsp:nvSpPr>
        <dsp:cNvPr id="0" name=""/>
        <dsp:cNvSpPr/>
      </dsp:nvSpPr>
      <dsp:spPr>
        <a:xfrm>
          <a:off x="6758327" y="931525"/>
          <a:ext cx="1767803" cy="96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  </a:t>
          </a:r>
          <a:r>
            <a:rPr lang="fr-FR" sz="1800" b="1" kern="1200"/>
            <a:t>Dissemination</a:t>
          </a:r>
        </a:p>
      </dsp:txBody>
      <dsp:txXfrm>
        <a:off x="6758327" y="931525"/>
        <a:ext cx="1767803" cy="96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DB2DF-B60C-4BEB-9080-CBEC23386514}">
      <dsp:nvSpPr>
        <dsp:cNvPr id="0" name=""/>
        <dsp:cNvSpPr/>
      </dsp:nvSpPr>
      <dsp:spPr>
        <a:xfrm>
          <a:off x="910423" y="1980"/>
          <a:ext cx="1830474" cy="915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200" kern="1200"/>
            <a:t>EQ1</a:t>
          </a:r>
        </a:p>
      </dsp:txBody>
      <dsp:txXfrm>
        <a:off x="937229" y="28786"/>
        <a:ext cx="1776862" cy="861625"/>
      </dsp:txXfrm>
    </dsp:sp>
    <dsp:sp modelId="{59057007-AAAA-4F05-920F-BDDF69BDFA24}">
      <dsp:nvSpPr>
        <dsp:cNvPr id="0" name=""/>
        <dsp:cNvSpPr/>
      </dsp:nvSpPr>
      <dsp:spPr>
        <a:xfrm>
          <a:off x="1093470" y="917217"/>
          <a:ext cx="183047" cy="68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427"/>
              </a:lnTo>
              <a:lnTo>
                <a:pt x="183047" y="686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FD3ED-07CF-47FC-B973-5FA9FE6CF2D3}">
      <dsp:nvSpPr>
        <dsp:cNvPr id="0" name=""/>
        <dsp:cNvSpPr/>
      </dsp:nvSpPr>
      <dsp:spPr>
        <a:xfrm>
          <a:off x="1276518" y="1146027"/>
          <a:ext cx="1464379" cy="915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JC1.1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1.1.1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1.1.2</a:t>
          </a:r>
        </a:p>
      </dsp:txBody>
      <dsp:txXfrm>
        <a:off x="1303324" y="1172833"/>
        <a:ext cx="1410767" cy="861625"/>
      </dsp:txXfrm>
    </dsp:sp>
    <dsp:sp modelId="{EC278649-7A5C-408B-98F7-F42B39462EB5}">
      <dsp:nvSpPr>
        <dsp:cNvPr id="0" name=""/>
        <dsp:cNvSpPr/>
      </dsp:nvSpPr>
      <dsp:spPr>
        <a:xfrm>
          <a:off x="1093470" y="917217"/>
          <a:ext cx="183047" cy="183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474"/>
              </a:lnTo>
              <a:lnTo>
                <a:pt x="183047" y="18304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2BE63-C5C7-4060-AC89-E33B7FDC025E}">
      <dsp:nvSpPr>
        <dsp:cNvPr id="0" name=""/>
        <dsp:cNvSpPr/>
      </dsp:nvSpPr>
      <dsp:spPr>
        <a:xfrm>
          <a:off x="1276518" y="2290073"/>
          <a:ext cx="1464379" cy="915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JC1.2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1.2.1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1.2.2</a:t>
          </a:r>
        </a:p>
      </dsp:txBody>
      <dsp:txXfrm>
        <a:off x="1303324" y="2316879"/>
        <a:ext cx="1410767" cy="861625"/>
      </dsp:txXfrm>
    </dsp:sp>
    <dsp:sp modelId="{F8AA7884-67F7-4D18-AA57-285802AD97E0}">
      <dsp:nvSpPr>
        <dsp:cNvPr id="0" name=""/>
        <dsp:cNvSpPr/>
      </dsp:nvSpPr>
      <dsp:spPr>
        <a:xfrm>
          <a:off x="3198516" y="1980"/>
          <a:ext cx="1830474" cy="915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200" kern="1200"/>
            <a:t>EQ 2</a:t>
          </a:r>
        </a:p>
      </dsp:txBody>
      <dsp:txXfrm>
        <a:off x="3225322" y="28786"/>
        <a:ext cx="1776862" cy="861625"/>
      </dsp:txXfrm>
    </dsp:sp>
    <dsp:sp modelId="{6925CC09-5387-47E5-B080-8AB6EDB9B276}">
      <dsp:nvSpPr>
        <dsp:cNvPr id="0" name=""/>
        <dsp:cNvSpPr/>
      </dsp:nvSpPr>
      <dsp:spPr>
        <a:xfrm>
          <a:off x="3381563" y="917217"/>
          <a:ext cx="183047" cy="68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427"/>
              </a:lnTo>
              <a:lnTo>
                <a:pt x="183047" y="686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D5CA2-542E-45B2-BE84-447816C73B0B}">
      <dsp:nvSpPr>
        <dsp:cNvPr id="0" name=""/>
        <dsp:cNvSpPr/>
      </dsp:nvSpPr>
      <dsp:spPr>
        <a:xfrm>
          <a:off x="3564611" y="1146027"/>
          <a:ext cx="1464379" cy="915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JC 2.1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1.1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1.2</a:t>
          </a:r>
        </a:p>
      </dsp:txBody>
      <dsp:txXfrm>
        <a:off x="3591417" y="1172833"/>
        <a:ext cx="1410767" cy="861625"/>
      </dsp:txXfrm>
    </dsp:sp>
    <dsp:sp modelId="{0A44CC89-D98A-4373-9FD9-0AE2B427F943}">
      <dsp:nvSpPr>
        <dsp:cNvPr id="0" name=""/>
        <dsp:cNvSpPr/>
      </dsp:nvSpPr>
      <dsp:spPr>
        <a:xfrm>
          <a:off x="3381563" y="917217"/>
          <a:ext cx="183047" cy="183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474"/>
              </a:lnTo>
              <a:lnTo>
                <a:pt x="183047" y="18304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7178A-FC4E-4602-9E13-EC4C557B5FFF}">
      <dsp:nvSpPr>
        <dsp:cNvPr id="0" name=""/>
        <dsp:cNvSpPr/>
      </dsp:nvSpPr>
      <dsp:spPr>
        <a:xfrm>
          <a:off x="3564611" y="2290073"/>
          <a:ext cx="1464379" cy="915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JC 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…</a:t>
          </a:r>
        </a:p>
      </dsp:txBody>
      <dsp:txXfrm>
        <a:off x="3591417" y="2316879"/>
        <a:ext cx="1410767" cy="861625"/>
      </dsp:txXfrm>
    </dsp:sp>
    <dsp:sp modelId="{D7FB2952-4112-49A1-A995-6C945965C499}">
      <dsp:nvSpPr>
        <dsp:cNvPr id="0" name=""/>
        <dsp:cNvSpPr/>
      </dsp:nvSpPr>
      <dsp:spPr>
        <a:xfrm>
          <a:off x="3381563" y="917217"/>
          <a:ext cx="183047" cy="297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4520"/>
              </a:lnTo>
              <a:lnTo>
                <a:pt x="183047" y="2974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35289-4C55-465A-9493-86CB09A0F5B9}">
      <dsp:nvSpPr>
        <dsp:cNvPr id="0" name=""/>
        <dsp:cNvSpPr/>
      </dsp:nvSpPr>
      <dsp:spPr>
        <a:xfrm>
          <a:off x="3564611" y="3434120"/>
          <a:ext cx="1464379" cy="915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JC 2.4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2.4.1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2.4.2</a:t>
          </a:r>
        </a:p>
      </dsp:txBody>
      <dsp:txXfrm>
        <a:off x="3591417" y="3460926"/>
        <a:ext cx="1410767" cy="861625"/>
      </dsp:txXfrm>
    </dsp:sp>
    <dsp:sp modelId="{F8FF2431-8AFE-499F-8D25-E6FC5AB4CA70}">
      <dsp:nvSpPr>
        <dsp:cNvPr id="0" name=""/>
        <dsp:cNvSpPr/>
      </dsp:nvSpPr>
      <dsp:spPr>
        <a:xfrm>
          <a:off x="5486609" y="1980"/>
          <a:ext cx="1830474" cy="915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200" kern="1200"/>
        </a:p>
      </dsp:txBody>
      <dsp:txXfrm>
        <a:off x="5513415" y="28786"/>
        <a:ext cx="1776862" cy="861625"/>
      </dsp:txXfrm>
    </dsp:sp>
    <dsp:sp modelId="{9B9955C3-9D7A-4195-9B12-063C018389CF}">
      <dsp:nvSpPr>
        <dsp:cNvPr id="0" name=""/>
        <dsp:cNvSpPr/>
      </dsp:nvSpPr>
      <dsp:spPr>
        <a:xfrm>
          <a:off x="7774702" y="1980"/>
          <a:ext cx="1830474" cy="915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200" kern="1200"/>
            <a:t>EQ 7</a:t>
          </a:r>
        </a:p>
      </dsp:txBody>
      <dsp:txXfrm>
        <a:off x="7801508" y="28786"/>
        <a:ext cx="1776862" cy="861625"/>
      </dsp:txXfrm>
    </dsp:sp>
    <dsp:sp modelId="{BBAEE743-ED6A-46DE-85F0-0AA4EDDF8B0D}">
      <dsp:nvSpPr>
        <dsp:cNvPr id="0" name=""/>
        <dsp:cNvSpPr/>
      </dsp:nvSpPr>
      <dsp:spPr>
        <a:xfrm>
          <a:off x="7957749" y="917217"/>
          <a:ext cx="183047" cy="68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427"/>
              </a:lnTo>
              <a:lnTo>
                <a:pt x="183047" y="686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64DB0-0C10-45DC-9282-A7E585BF4356}">
      <dsp:nvSpPr>
        <dsp:cNvPr id="0" name=""/>
        <dsp:cNvSpPr/>
      </dsp:nvSpPr>
      <dsp:spPr>
        <a:xfrm>
          <a:off x="8140797" y="1146027"/>
          <a:ext cx="1464379" cy="915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JC 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…</a:t>
          </a:r>
        </a:p>
      </dsp:txBody>
      <dsp:txXfrm>
        <a:off x="8167603" y="1172833"/>
        <a:ext cx="1410767" cy="861625"/>
      </dsp:txXfrm>
    </dsp:sp>
    <dsp:sp modelId="{06F4C2DE-25BA-4FA8-AAE0-81571B55A772}">
      <dsp:nvSpPr>
        <dsp:cNvPr id="0" name=""/>
        <dsp:cNvSpPr/>
      </dsp:nvSpPr>
      <dsp:spPr>
        <a:xfrm>
          <a:off x="7957749" y="917217"/>
          <a:ext cx="183047" cy="183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474"/>
              </a:lnTo>
              <a:lnTo>
                <a:pt x="183047" y="18304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1A0B-308D-44C2-9607-D6B69D83E417}">
      <dsp:nvSpPr>
        <dsp:cNvPr id="0" name=""/>
        <dsp:cNvSpPr/>
      </dsp:nvSpPr>
      <dsp:spPr>
        <a:xfrm>
          <a:off x="8140797" y="2290073"/>
          <a:ext cx="1464379" cy="915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JC 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Ind …</a:t>
          </a:r>
        </a:p>
      </dsp:txBody>
      <dsp:txXfrm>
        <a:off x="8167603" y="2316879"/>
        <a:ext cx="1410767" cy="86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1D097-17D6-47FB-9AC7-472041A0D5CB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8498-AD97-494D-BB79-9C00F999E7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79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3D89-476A-ACED-C1DC-65AFA5B0F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9C2BF-58F5-0B94-94DB-809A9A306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8B148-82D5-4DD5-DCB9-4CFB369B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2A54-6E06-4DFF-8FD2-87A8C07B7D3D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05F76-D52A-5F25-C612-B8A55DB7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93E0B-F0A7-FAF0-B816-4554CAF2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B14-DC1B-4655-B0D1-55E92DC389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15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D580-CF61-EB4F-54B4-8287229A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8793B-907C-6651-3282-BA242126E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174B8-CD20-01E9-8F0E-E1741BFF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2A54-6E06-4DFF-8FD2-87A8C07B7D3D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455B8-38E6-D8FC-9EF4-D77C992E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5A0AF-EA9F-2197-2F43-EFB1E7B2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B14-DC1B-4655-B0D1-55E92DC389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09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23D57-2196-A647-1518-F43DF3931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22799-CF89-4E41-4431-13B78573D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45855-DE2E-2BC4-CD91-91CBF2AB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2A54-6E06-4DFF-8FD2-87A8C07B7D3D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5B1C9-ED6C-D319-1891-B47ACF00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776EB-23BC-3B79-764D-8D935FAF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B14-DC1B-4655-B0D1-55E92DC389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81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172F-9480-E937-6C89-A04107C2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1262B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43A04-DA9F-E3B0-569C-83FCE841D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8843E-0C5C-EEA5-CF33-2C20B0752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2A54-6E06-4DFF-8FD2-87A8C07B7D3D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BB7BB-D766-36C1-A075-C5DD6B99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 evaluations: induction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F8530-ED5E-9531-83E6-212BE5EB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B14-DC1B-4655-B0D1-55E92DC389E5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E88D6-4BB5-2709-F5CD-C46BF90D0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8934" y="518318"/>
            <a:ext cx="15144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0F497-B56E-C436-1D0E-6A2F149A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62E3-BB9A-6728-2DA6-277E7892A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E3A24-CD4A-5D26-8C96-59895ED1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2A54-6E06-4DFF-8FD2-87A8C07B7D3D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B7F78-71A2-DA3C-AB50-2ED1660D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8BA3F-95AF-596D-8B29-8F5CEBD7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B14-DC1B-4655-B0D1-55E92DC389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42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6F83-266E-66D1-F38A-8358427D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ACDA-5C9D-43AB-5384-265007317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C0B78-6950-9610-B73D-94786B4FE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970DD-7231-4504-3F0A-C120F543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2A54-6E06-4DFF-8FD2-87A8C07B7D3D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FAEA7-C830-E360-4063-CB618858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D0BCF-A380-1A3F-D9F9-02C7CC19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B14-DC1B-4655-B0D1-55E92DC389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13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714C-F41D-B62C-D120-EAEB6812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530FB-6116-F1DC-ED1E-AF15DAAE3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77068-4B26-9CE5-087A-3DD9D9EBC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98657-F96D-3C77-57B1-6D7FDABE9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17549-6D45-1141-7553-905B67C27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8B111-7168-5695-DBCA-31E7ACE5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2A54-6E06-4DFF-8FD2-87A8C07B7D3D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3066C9-9DC2-67F7-480A-4E4D7E19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D0C65-748A-B026-F725-001FC0A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B14-DC1B-4655-B0D1-55E92DC389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59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D688-B16D-C5D3-D71C-F665AE37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2B98B-6338-098F-A45B-CF737FC6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2A54-6E06-4DFF-8FD2-87A8C07B7D3D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A8726-34B7-349B-4028-59B910FA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09E7B-F889-2F36-4631-1233CC91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B14-DC1B-4655-B0D1-55E92DC389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35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056DC-6BB9-00E2-27E4-3B6220CE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2A54-6E06-4DFF-8FD2-87A8C07B7D3D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3B56F-D652-9B35-D8C1-A9F1061A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F3E2F-F444-8F03-9297-0F31C4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B14-DC1B-4655-B0D1-55E92DC389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85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3848-C1F0-C59A-AD3F-CA444DA7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B696C-A7B7-0D51-8887-9130E4AF7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15737-0427-2157-5BB2-7D9678E6D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AE0C5-6FDC-1FFE-1C41-FEAB5F99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2A54-6E06-4DFF-8FD2-87A8C07B7D3D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6ACC5-D9A3-06CB-BFD4-0006973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1C14B-147F-22A4-4EC3-1161E4E4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B14-DC1B-4655-B0D1-55E92DC389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52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EFDA-5224-EF8C-7E06-7E376898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D080E4-3203-17EF-B926-9FAA1ED89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9772E-F65B-2064-DF99-5C2A4641E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6400-5218-48BB-E54C-73C726CA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2A54-6E06-4DFF-8FD2-87A8C07B7D3D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83C5D-A9B6-67FE-9063-716747CB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B2ED1-41F6-3A47-D00A-DEF047B1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5B14-DC1B-4655-B0D1-55E92DC389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3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87231-36A4-2661-24BC-C7512B0C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5FE7D-EB6C-33E1-1EEA-C57EA5CFB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A90C0-62BC-D929-1F38-CB870CDCB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2A54-6E06-4DFF-8FD2-87A8C07B7D3D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17383-6935-C3D1-2C9A-7E92D85FE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3BC26-E006-C7BE-C308-EEEA9C15E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F5B14-DC1B-4655-B0D1-55E92DC389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40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7ADD6C35-4B10-4BFC-BAD6-56B49A790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DBD3C-B1D7-A1FA-BD57-6ABD3E7F4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777859"/>
            <a:ext cx="5946579" cy="838831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4400" b="1" dirty="0">
                <a:solidFill>
                  <a:schemeClr val="tx2"/>
                </a:solidFill>
              </a:rPr>
              <a:t>Evaluation </a:t>
            </a:r>
            <a:r>
              <a:rPr lang="fr-FR" sz="4400" b="1" dirty="0" err="1">
                <a:solidFill>
                  <a:schemeClr val="tx2"/>
                </a:solidFill>
              </a:rPr>
              <a:t>methodology</a:t>
            </a:r>
            <a:br>
              <a:rPr lang="fr-FR" sz="4000" dirty="0">
                <a:solidFill>
                  <a:schemeClr val="tx2"/>
                </a:solidFill>
              </a:rPr>
            </a:br>
            <a:endParaRPr lang="fr-FR" sz="4000" i="1" dirty="0">
              <a:solidFill>
                <a:schemeClr val="tx2"/>
              </a:solidFill>
            </a:endParaRPr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32AFDD1C-2418-460A-B0D3-EEF55EC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66957" y="2290257"/>
            <a:ext cx="5324737" cy="4559213"/>
            <a:chOff x="6852124" y="2290257"/>
            <a:chExt cx="5330118" cy="4559213"/>
          </a:xfrm>
        </p:grpSpPr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AF1D9B44-43EB-4833-B924-356EBE6D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52124" y="2290257"/>
              <a:ext cx="5330118" cy="4559213"/>
            </a:xfrm>
            <a:custGeom>
              <a:avLst/>
              <a:gdLst>
                <a:gd name="connsiteX0" fmla="*/ 3444904 w 5330118"/>
                <a:gd name="connsiteY0" fmla="*/ 220 h 4559213"/>
                <a:gd name="connsiteX1" fmla="*/ 3769380 w 5330118"/>
                <a:gd name="connsiteY1" fmla="*/ 20786 h 4559213"/>
                <a:gd name="connsiteX2" fmla="*/ 4399652 w 5330118"/>
                <a:gd name="connsiteY2" fmla="*/ 157746 h 4559213"/>
                <a:gd name="connsiteX3" fmla="*/ 4978946 w 5330118"/>
                <a:gd name="connsiteY3" fmla="*/ 421156 h 4559213"/>
                <a:gd name="connsiteX4" fmla="*/ 5239909 w 5330118"/>
                <a:gd name="connsiteY4" fmla="*/ 596177 h 4559213"/>
                <a:gd name="connsiteX5" fmla="*/ 5330118 w 5330118"/>
                <a:gd name="connsiteY5" fmla="*/ 672101 h 4559213"/>
                <a:gd name="connsiteX6" fmla="*/ 5330118 w 5330118"/>
                <a:gd name="connsiteY6" fmla="*/ 817108 h 4559213"/>
                <a:gd name="connsiteX7" fmla="*/ 5165156 w 5330118"/>
                <a:gd name="connsiteY7" fmla="*/ 689392 h 4559213"/>
                <a:gd name="connsiteX8" fmla="*/ 4907074 w 5330118"/>
                <a:gd name="connsiteY8" fmla="*/ 537310 h 4559213"/>
                <a:gd name="connsiteX9" fmla="*/ 4344130 w 5330118"/>
                <a:gd name="connsiteY9" fmla="*/ 331280 h 4559213"/>
                <a:gd name="connsiteX10" fmla="*/ 3749396 w 5330118"/>
                <a:gd name="connsiteY10" fmla="*/ 251913 h 4559213"/>
                <a:gd name="connsiteX11" fmla="*/ 3153752 w 5330118"/>
                <a:gd name="connsiteY11" fmla="*/ 282158 h 4559213"/>
                <a:gd name="connsiteX12" fmla="*/ 2861381 w 5330118"/>
                <a:gd name="connsiteY12" fmla="*/ 336106 h 4559213"/>
                <a:gd name="connsiteX13" fmla="*/ 2574686 w 5330118"/>
                <a:gd name="connsiteY13" fmla="*/ 413220 h 4559213"/>
                <a:gd name="connsiteX14" fmla="*/ 2294918 w 5330118"/>
                <a:gd name="connsiteY14" fmla="*/ 511569 h 4559213"/>
                <a:gd name="connsiteX15" fmla="*/ 2023438 w 5330118"/>
                <a:gd name="connsiteY15" fmla="*/ 630404 h 4559213"/>
                <a:gd name="connsiteX16" fmla="*/ 1508751 w 5330118"/>
                <a:gd name="connsiteY16" fmla="*/ 922342 h 4559213"/>
                <a:gd name="connsiteX17" fmla="*/ 1387034 w 5330118"/>
                <a:gd name="connsiteY17" fmla="*/ 1006427 h 4559213"/>
                <a:gd name="connsiteX18" fmla="*/ 1327197 w 5330118"/>
                <a:gd name="connsiteY18" fmla="*/ 1049865 h 4559213"/>
                <a:gd name="connsiteX19" fmla="*/ 1268155 w 5330118"/>
                <a:gd name="connsiteY19" fmla="*/ 1094374 h 4559213"/>
                <a:gd name="connsiteX20" fmla="*/ 1040389 w 5330118"/>
                <a:gd name="connsiteY20" fmla="*/ 1283245 h 4559213"/>
                <a:gd name="connsiteX21" fmla="*/ 633794 w 5330118"/>
                <a:gd name="connsiteY21" fmla="*/ 1711714 h 4559213"/>
                <a:gd name="connsiteX22" fmla="*/ 460415 w 5330118"/>
                <a:gd name="connsiteY22" fmla="*/ 1950670 h 4559213"/>
                <a:gd name="connsiteX23" fmla="*/ 312810 w 5330118"/>
                <a:gd name="connsiteY23" fmla="*/ 2205715 h 4559213"/>
                <a:gd name="connsiteX24" fmla="*/ 280110 w 5330118"/>
                <a:gd name="connsiteY24" fmla="*/ 2271675 h 4559213"/>
                <a:gd name="connsiteX25" fmla="*/ 264214 w 5330118"/>
                <a:gd name="connsiteY25" fmla="*/ 2304923 h 4559213"/>
                <a:gd name="connsiteX26" fmla="*/ 249113 w 5330118"/>
                <a:gd name="connsiteY26" fmla="*/ 2338492 h 4559213"/>
                <a:gd name="connsiteX27" fmla="*/ 220272 w 5330118"/>
                <a:gd name="connsiteY27" fmla="*/ 2406168 h 4559213"/>
                <a:gd name="connsiteX28" fmla="*/ 193250 w 5330118"/>
                <a:gd name="connsiteY28" fmla="*/ 2474595 h 4559213"/>
                <a:gd name="connsiteX29" fmla="*/ 105368 w 5330118"/>
                <a:gd name="connsiteY29" fmla="*/ 2754843 h 4559213"/>
                <a:gd name="connsiteX30" fmla="*/ 34063 w 5330118"/>
                <a:gd name="connsiteY30" fmla="*/ 3335503 h 4559213"/>
                <a:gd name="connsiteX31" fmla="*/ 64038 w 5330118"/>
                <a:gd name="connsiteY31" fmla="*/ 3625404 h 4559213"/>
                <a:gd name="connsiteX32" fmla="*/ 155554 w 5330118"/>
                <a:gd name="connsiteY32" fmla="*/ 3902649 h 4559213"/>
                <a:gd name="connsiteX33" fmla="*/ 187118 w 5330118"/>
                <a:gd name="connsiteY33" fmla="*/ 3968931 h 4559213"/>
                <a:gd name="connsiteX34" fmla="*/ 222202 w 5330118"/>
                <a:gd name="connsiteY34" fmla="*/ 4033711 h 4559213"/>
                <a:gd name="connsiteX35" fmla="*/ 299980 w 5330118"/>
                <a:gd name="connsiteY35" fmla="*/ 4159303 h 4559213"/>
                <a:gd name="connsiteX36" fmla="*/ 385818 w 5330118"/>
                <a:gd name="connsiteY36" fmla="*/ 4280604 h 4559213"/>
                <a:gd name="connsiteX37" fmla="*/ 477786 w 5330118"/>
                <a:gd name="connsiteY37" fmla="*/ 4398474 h 4559213"/>
                <a:gd name="connsiteX38" fmla="*/ 609756 w 5330118"/>
                <a:gd name="connsiteY38" fmla="*/ 4559213 h 4559213"/>
                <a:gd name="connsiteX39" fmla="*/ 480825 w 5330118"/>
                <a:gd name="connsiteY39" fmla="*/ 4559213 h 4559213"/>
                <a:gd name="connsiteX40" fmla="*/ 404211 w 5330118"/>
                <a:gd name="connsiteY40" fmla="*/ 4446629 h 4559213"/>
                <a:gd name="connsiteX41" fmla="*/ 321439 w 5330118"/>
                <a:gd name="connsiteY41" fmla="*/ 4320180 h 4559213"/>
                <a:gd name="connsiteX42" fmla="*/ 242640 w 5330118"/>
                <a:gd name="connsiteY42" fmla="*/ 4190941 h 4559213"/>
                <a:gd name="connsiteX43" fmla="*/ 109909 w 5330118"/>
                <a:gd name="connsiteY43" fmla="*/ 3919809 h 4559213"/>
                <a:gd name="connsiteX44" fmla="*/ 26229 w 5330118"/>
                <a:gd name="connsiteY44" fmla="*/ 3632054 h 4559213"/>
                <a:gd name="connsiteX45" fmla="*/ 0 w 5330118"/>
                <a:gd name="connsiteY45" fmla="*/ 3335503 h 4559213"/>
                <a:gd name="connsiteX46" fmla="*/ 234352 w 5330118"/>
                <a:gd name="connsiteY46" fmla="*/ 2173647 h 4559213"/>
                <a:gd name="connsiteX47" fmla="*/ 360384 w 5330118"/>
                <a:gd name="connsiteY47" fmla="*/ 1898869 h 4559213"/>
                <a:gd name="connsiteX48" fmla="*/ 511282 w 5330118"/>
                <a:gd name="connsiteY48" fmla="*/ 1634172 h 4559213"/>
                <a:gd name="connsiteX49" fmla="*/ 884381 w 5330118"/>
                <a:gd name="connsiteY49" fmla="*/ 1143281 h 4559213"/>
                <a:gd name="connsiteX50" fmla="*/ 1104768 w 5330118"/>
                <a:gd name="connsiteY50" fmla="*/ 921806 h 4559213"/>
                <a:gd name="connsiteX51" fmla="*/ 1163128 w 5330118"/>
                <a:gd name="connsiteY51" fmla="*/ 869254 h 4559213"/>
                <a:gd name="connsiteX52" fmla="*/ 1222624 w 5330118"/>
                <a:gd name="connsiteY52" fmla="*/ 817773 h 4559213"/>
                <a:gd name="connsiteX53" fmla="*/ 1345591 w 5330118"/>
                <a:gd name="connsiteY53" fmla="*/ 718886 h 4559213"/>
                <a:gd name="connsiteX54" fmla="*/ 1883100 w 5330118"/>
                <a:gd name="connsiteY54" fmla="*/ 378362 h 4559213"/>
                <a:gd name="connsiteX55" fmla="*/ 3118895 w 5330118"/>
                <a:gd name="connsiteY55" fmla="*/ 13600 h 4559213"/>
                <a:gd name="connsiteX56" fmla="*/ 3444904 w 5330118"/>
                <a:gd name="connsiteY56" fmla="*/ 220 h 45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30118" h="4559213">
                  <a:moveTo>
                    <a:pt x="3444904" y="220"/>
                  </a:moveTo>
                  <a:cubicBezTo>
                    <a:pt x="3553706" y="1507"/>
                    <a:pt x="3662253" y="8452"/>
                    <a:pt x="3769380" y="20786"/>
                  </a:cubicBezTo>
                  <a:cubicBezTo>
                    <a:pt x="3983974" y="45668"/>
                    <a:pt x="4196072" y="90499"/>
                    <a:pt x="4399652" y="157746"/>
                  </a:cubicBezTo>
                  <a:cubicBezTo>
                    <a:pt x="4603235" y="224778"/>
                    <a:pt x="4797732" y="313798"/>
                    <a:pt x="4978946" y="421156"/>
                  </a:cubicBezTo>
                  <a:cubicBezTo>
                    <a:pt x="5069496" y="474943"/>
                    <a:pt x="5156611" y="533449"/>
                    <a:pt x="5239909" y="596177"/>
                  </a:cubicBezTo>
                  <a:lnTo>
                    <a:pt x="5330118" y="672101"/>
                  </a:lnTo>
                  <a:lnTo>
                    <a:pt x="5330118" y="817108"/>
                  </a:lnTo>
                  <a:lnTo>
                    <a:pt x="5165156" y="689392"/>
                  </a:lnTo>
                  <a:cubicBezTo>
                    <a:pt x="5082384" y="633729"/>
                    <a:pt x="4996431" y="582355"/>
                    <a:pt x="4907074" y="537310"/>
                  </a:cubicBezTo>
                  <a:cubicBezTo>
                    <a:pt x="4728926" y="446145"/>
                    <a:pt x="4538970" y="377933"/>
                    <a:pt x="4344130" y="331280"/>
                  </a:cubicBezTo>
                  <a:cubicBezTo>
                    <a:pt x="4149292" y="284518"/>
                    <a:pt x="3949571" y="258885"/>
                    <a:pt x="3749396" y="251913"/>
                  </a:cubicBezTo>
                  <a:cubicBezTo>
                    <a:pt x="3548993" y="243976"/>
                    <a:pt x="3350636" y="254701"/>
                    <a:pt x="3153752" y="282158"/>
                  </a:cubicBezTo>
                  <a:cubicBezTo>
                    <a:pt x="3055539" y="296422"/>
                    <a:pt x="2957892" y="314119"/>
                    <a:pt x="2861381" y="336106"/>
                  </a:cubicBezTo>
                  <a:cubicBezTo>
                    <a:pt x="2764870" y="358414"/>
                    <a:pt x="2669154" y="383833"/>
                    <a:pt x="2574686" y="413220"/>
                  </a:cubicBezTo>
                  <a:cubicBezTo>
                    <a:pt x="2480219" y="442499"/>
                    <a:pt x="2386888" y="475318"/>
                    <a:pt x="2294918" y="511569"/>
                  </a:cubicBezTo>
                  <a:cubicBezTo>
                    <a:pt x="2203063" y="547928"/>
                    <a:pt x="2112455" y="587610"/>
                    <a:pt x="2023438" y="630404"/>
                  </a:cubicBezTo>
                  <a:cubicBezTo>
                    <a:pt x="1845404" y="715883"/>
                    <a:pt x="1673274" y="813375"/>
                    <a:pt x="1508751" y="922342"/>
                  </a:cubicBezTo>
                  <a:cubicBezTo>
                    <a:pt x="1467763" y="949692"/>
                    <a:pt x="1426887" y="977470"/>
                    <a:pt x="1387034" y="1006427"/>
                  </a:cubicBezTo>
                  <a:cubicBezTo>
                    <a:pt x="1366824" y="1020585"/>
                    <a:pt x="1347067" y="1035279"/>
                    <a:pt x="1327197" y="1049865"/>
                  </a:cubicBezTo>
                  <a:cubicBezTo>
                    <a:pt x="1307213" y="1064343"/>
                    <a:pt x="1287571" y="1079252"/>
                    <a:pt x="1268155" y="1094374"/>
                  </a:cubicBezTo>
                  <a:cubicBezTo>
                    <a:pt x="1190152" y="1154757"/>
                    <a:pt x="1113851" y="1217392"/>
                    <a:pt x="1040389" y="1283245"/>
                  </a:cubicBezTo>
                  <a:cubicBezTo>
                    <a:pt x="893125" y="1414521"/>
                    <a:pt x="756533" y="1557701"/>
                    <a:pt x="633794" y="1711714"/>
                  </a:cubicBezTo>
                  <a:cubicBezTo>
                    <a:pt x="572480" y="1788721"/>
                    <a:pt x="514461" y="1868409"/>
                    <a:pt x="460415" y="1950670"/>
                  </a:cubicBezTo>
                  <a:cubicBezTo>
                    <a:pt x="407277" y="2033362"/>
                    <a:pt x="357091" y="2118091"/>
                    <a:pt x="312810" y="2205715"/>
                  </a:cubicBezTo>
                  <a:cubicBezTo>
                    <a:pt x="301342" y="2227488"/>
                    <a:pt x="290669" y="2249581"/>
                    <a:pt x="280110" y="2271675"/>
                  </a:cubicBezTo>
                  <a:lnTo>
                    <a:pt x="264214" y="2304923"/>
                  </a:lnTo>
                  <a:lnTo>
                    <a:pt x="249113" y="2338492"/>
                  </a:lnTo>
                  <a:cubicBezTo>
                    <a:pt x="239234" y="2360908"/>
                    <a:pt x="229243" y="2383324"/>
                    <a:pt x="220272" y="2406168"/>
                  </a:cubicBezTo>
                  <a:cubicBezTo>
                    <a:pt x="211302" y="2429012"/>
                    <a:pt x="201425" y="2451536"/>
                    <a:pt x="193250" y="2474595"/>
                  </a:cubicBezTo>
                  <a:cubicBezTo>
                    <a:pt x="158279" y="2566187"/>
                    <a:pt x="128643" y="2659711"/>
                    <a:pt x="105368" y="2754843"/>
                  </a:cubicBezTo>
                  <a:cubicBezTo>
                    <a:pt x="58134" y="2944678"/>
                    <a:pt x="33950" y="3140091"/>
                    <a:pt x="34063" y="3335503"/>
                  </a:cubicBezTo>
                  <a:cubicBezTo>
                    <a:pt x="34630" y="3432888"/>
                    <a:pt x="44282" y="3530058"/>
                    <a:pt x="64038" y="3625404"/>
                  </a:cubicBezTo>
                  <a:cubicBezTo>
                    <a:pt x="84817" y="3720536"/>
                    <a:pt x="114905" y="3813631"/>
                    <a:pt x="155554" y="3902649"/>
                  </a:cubicBezTo>
                  <a:cubicBezTo>
                    <a:pt x="165205" y="3925066"/>
                    <a:pt x="176446" y="3946945"/>
                    <a:pt x="187118" y="3968931"/>
                  </a:cubicBezTo>
                  <a:cubicBezTo>
                    <a:pt x="198700" y="3990597"/>
                    <a:pt x="209713" y="4012475"/>
                    <a:pt x="222202" y="4033711"/>
                  </a:cubicBezTo>
                  <a:cubicBezTo>
                    <a:pt x="246047" y="4076612"/>
                    <a:pt x="272615" y="4118225"/>
                    <a:pt x="299980" y="4159303"/>
                  </a:cubicBezTo>
                  <a:cubicBezTo>
                    <a:pt x="327230" y="4200488"/>
                    <a:pt x="356410" y="4240599"/>
                    <a:pt x="385818" y="4280604"/>
                  </a:cubicBezTo>
                  <a:cubicBezTo>
                    <a:pt x="415679" y="4320287"/>
                    <a:pt x="446676" y="4359434"/>
                    <a:pt x="477786" y="4398474"/>
                  </a:cubicBezTo>
                  <a:lnTo>
                    <a:pt x="609756" y="4559213"/>
                  </a:lnTo>
                  <a:lnTo>
                    <a:pt x="480825" y="4559213"/>
                  </a:lnTo>
                  <a:lnTo>
                    <a:pt x="404211" y="4446629"/>
                  </a:lnTo>
                  <a:cubicBezTo>
                    <a:pt x="376166" y="4404802"/>
                    <a:pt x="348461" y="4362759"/>
                    <a:pt x="321439" y="4320180"/>
                  </a:cubicBezTo>
                  <a:cubicBezTo>
                    <a:pt x="294415" y="4277601"/>
                    <a:pt x="267619" y="4234915"/>
                    <a:pt x="242640" y="4190941"/>
                  </a:cubicBezTo>
                  <a:cubicBezTo>
                    <a:pt x="192568" y="4103424"/>
                    <a:pt x="146584" y="4013334"/>
                    <a:pt x="109909" y="3919809"/>
                  </a:cubicBezTo>
                  <a:cubicBezTo>
                    <a:pt x="72554" y="3826608"/>
                    <a:pt x="44850" y="3729975"/>
                    <a:pt x="26229" y="3632054"/>
                  </a:cubicBezTo>
                  <a:cubicBezTo>
                    <a:pt x="8403" y="3534134"/>
                    <a:pt x="0" y="3434711"/>
                    <a:pt x="0" y="3335503"/>
                  </a:cubicBezTo>
                  <a:cubicBezTo>
                    <a:pt x="1476" y="2939959"/>
                    <a:pt x="82433" y="2545488"/>
                    <a:pt x="234352" y="2173647"/>
                  </a:cubicBezTo>
                  <a:cubicBezTo>
                    <a:pt x="272502" y="2080767"/>
                    <a:pt x="313831" y="1988745"/>
                    <a:pt x="360384" y="1898869"/>
                  </a:cubicBezTo>
                  <a:cubicBezTo>
                    <a:pt x="406255" y="1808669"/>
                    <a:pt x="456781" y="1720402"/>
                    <a:pt x="511282" y="1634172"/>
                  </a:cubicBezTo>
                  <a:cubicBezTo>
                    <a:pt x="620396" y="1461818"/>
                    <a:pt x="744951" y="1296973"/>
                    <a:pt x="884381" y="1143281"/>
                  </a:cubicBezTo>
                  <a:cubicBezTo>
                    <a:pt x="954438" y="1066703"/>
                    <a:pt x="1027559" y="992378"/>
                    <a:pt x="1104768" y="921806"/>
                  </a:cubicBezTo>
                  <a:cubicBezTo>
                    <a:pt x="1123956" y="904003"/>
                    <a:pt x="1143258" y="886414"/>
                    <a:pt x="1163128" y="869254"/>
                  </a:cubicBezTo>
                  <a:cubicBezTo>
                    <a:pt x="1182885" y="851985"/>
                    <a:pt x="1202300" y="834396"/>
                    <a:pt x="1222624" y="817773"/>
                  </a:cubicBezTo>
                  <a:cubicBezTo>
                    <a:pt x="1262819" y="783988"/>
                    <a:pt x="1304034" y="751277"/>
                    <a:pt x="1345591" y="718886"/>
                  </a:cubicBezTo>
                  <a:cubicBezTo>
                    <a:pt x="1512612" y="590184"/>
                    <a:pt x="1693030" y="476176"/>
                    <a:pt x="1883100" y="378362"/>
                  </a:cubicBezTo>
                  <a:cubicBezTo>
                    <a:pt x="2263126" y="182628"/>
                    <a:pt x="2685504" y="54677"/>
                    <a:pt x="3118895" y="13600"/>
                  </a:cubicBezTo>
                  <a:cubicBezTo>
                    <a:pt x="3227044" y="3304"/>
                    <a:pt x="3336102" y="-1067"/>
                    <a:pt x="3444904" y="22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A32CECE0-15B8-4DAB-B839-B0082C6F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4598" y="2512952"/>
              <a:ext cx="5307644" cy="4336518"/>
            </a:xfrm>
            <a:custGeom>
              <a:avLst/>
              <a:gdLst>
                <a:gd name="connsiteX0" fmla="*/ 5307644 w 5307644"/>
                <a:gd name="connsiteY0" fmla="*/ 4310537 h 4336518"/>
                <a:gd name="connsiteX1" fmla="*/ 5307644 w 5307644"/>
                <a:gd name="connsiteY1" fmla="*/ 4336518 h 4336518"/>
                <a:gd name="connsiteX2" fmla="*/ 5271469 w 5307644"/>
                <a:gd name="connsiteY2" fmla="*/ 4336518 h 4336518"/>
                <a:gd name="connsiteX3" fmla="*/ 3433280 w 5307644"/>
                <a:gd name="connsiteY3" fmla="*/ 1379 h 4336518"/>
                <a:gd name="connsiteX4" fmla="*/ 3739290 w 5307644"/>
                <a:gd name="connsiteY4" fmla="*/ 5668 h 4336518"/>
                <a:gd name="connsiteX5" fmla="*/ 4345494 w 5307644"/>
                <a:gd name="connsiteY5" fmla="*/ 94581 h 4336518"/>
                <a:gd name="connsiteX6" fmla="*/ 4922289 w 5307644"/>
                <a:gd name="connsiteY6" fmla="*/ 300933 h 4336518"/>
                <a:gd name="connsiteX7" fmla="*/ 5188801 w 5307644"/>
                <a:gd name="connsiteY7" fmla="*/ 449771 h 4336518"/>
                <a:gd name="connsiteX8" fmla="*/ 5307644 w 5307644"/>
                <a:gd name="connsiteY8" fmla="*/ 531018 h 4336518"/>
                <a:gd name="connsiteX9" fmla="*/ 5307644 w 5307644"/>
                <a:gd name="connsiteY9" fmla="*/ 868543 h 4336518"/>
                <a:gd name="connsiteX10" fmla="*/ 5256558 w 5307644"/>
                <a:gd name="connsiteY10" fmla="*/ 823998 h 4336518"/>
                <a:gd name="connsiteX11" fmla="*/ 4794554 w 5307644"/>
                <a:gd name="connsiteY11" fmla="*/ 538923 h 4336518"/>
                <a:gd name="connsiteX12" fmla="*/ 4274643 w 5307644"/>
                <a:gd name="connsiteY12" fmla="*/ 359921 h 4336518"/>
                <a:gd name="connsiteX13" fmla="*/ 3722940 w 5307644"/>
                <a:gd name="connsiteY13" fmla="*/ 285703 h 4336518"/>
                <a:gd name="connsiteX14" fmla="*/ 3163858 w 5307644"/>
                <a:gd name="connsiteY14" fmla="*/ 304579 h 4336518"/>
                <a:gd name="connsiteX15" fmla="*/ 2615108 w 5307644"/>
                <a:gd name="connsiteY15" fmla="*/ 413546 h 4336518"/>
                <a:gd name="connsiteX16" fmla="*/ 2090201 w 5307644"/>
                <a:gd name="connsiteY16" fmla="*/ 603167 h 4336518"/>
                <a:gd name="connsiteX17" fmla="*/ 1152228 w 5307644"/>
                <a:gd name="connsiteY17" fmla="*/ 1185758 h 4336518"/>
                <a:gd name="connsiteX18" fmla="*/ 768796 w 5307644"/>
                <a:gd name="connsiteY18" fmla="*/ 1574544 h 4336518"/>
                <a:gd name="connsiteX19" fmla="*/ 465637 w 5307644"/>
                <a:gd name="connsiteY19" fmla="*/ 2021033 h 4336518"/>
                <a:gd name="connsiteX20" fmla="*/ 259898 w 5307644"/>
                <a:gd name="connsiteY20" fmla="*/ 2514605 h 4336518"/>
                <a:gd name="connsiteX21" fmla="*/ 185075 w 5307644"/>
                <a:gd name="connsiteY21" fmla="*/ 3040781 h 4336518"/>
                <a:gd name="connsiteX22" fmla="*/ 216639 w 5307644"/>
                <a:gd name="connsiteY22" fmla="*/ 3298400 h 4336518"/>
                <a:gd name="connsiteX23" fmla="*/ 309857 w 5307644"/>
                <a:gd name="connsiteY23" fmla="*/ 3539393 h 4336518"/>
                <a:gd name="connsiteX24" fmla="*/ 374918 w 5307644"/>
                <a:gd name="connsiteY24" fmla="*/ 3652866 h 4336518"/>
                <a:gd name="connsiteX25" fmla="*/ 449628 w 5307644"/>
                <a:gd name="connsiteY25" fmla="*/ 3762691 h 4336518"/>
                <a:gd name="connsiteX26" fmla="*/ 622212 w 5307644"/>
                <a:gd name="connsiteY26" fmla="*/ 3974942 h 4336518"/>
                <a:gd name="connsiteX27" fmla="*/ 808989 w 5307644"/>
                <a:gd name="connsiteY27" fmla="*/ 4188802 h 4336518"/>
                <a:gd name="connsiteX28" fmla="*/ 901868 w 5307644"/>
                <a:gd name="connsiteY28" fmla="*/ 4300450 h 4336518"/>
                <a:gd name="connsiteX29" fmla="*/ 931233 w 5307644"/>
                <a:gd name="connsiteY29" fmla="*/ 4336518 h 4336518"/>
                <a:gd name="connsiteX30" fmla="*/ 512426 w 5307644"/>
                <a:gd name="connsiteY30" fmla="*/ 4336518 h 4336518"/>
                <a:gd name="connsiteX31" fmla="*/ 379799 w 5307644"/>
                <a:gd name="connsiteY31" fmla="*/ 4138930 h 4336518"/>
                <a:gd name="connsiteX32" fmla="*/ 226177 w 5307644"/>
                <a:gd name="connsiteY32" fmla="*/ 3891071 h 4336518"/>
                <a:gd name="connsiteX33" fmla="*/ 156916 w 5307644"/>
                <a:gd name="connsiteY33" fmla="*/ 3759688 h 4336518"/>
                <a:gd name="connsiteX34" fmla="*/ 98101 w 5307644"/>
                <a:gd name="connsiteY34" fmla="*/ 3622191 h 4336518"/>
                <a:gd name="connsiteX35" fmla="*/ 53025 w 5307644"/>
                <a:gd name="connsiteY35" fmla="*/ 3479547 h 4336518"/>
                <a:gd name="connsiteX36" fmla="*/ 36221 w 5307644"/>
                <a:gd name="connsiteY36" fmla="*/ 3406831 h 4336518"/>
                <a:gd name="connsiteX37" fmla="*/ 28841 w 5307644"/>
                <a:gd name="connsiteY37" fmla="*/ 3370365 h 4336518"/>
                <a:gd name="connsiteX38" fmla="*/ 22709 w 5307644"/>
                <a:gd name="connsiteY38" fmla="*/ 3333792 h 4336518"/>
                <a:gd name="connsiteX39" fmla="*/ 0 w 5307644"/>
                <a:gd name="connsiteY39" fmla="*/ 3040781 h 4336518"/>
                <a:gd name="connsiteX40" fmla="*/ 63017 w 5307644"/>
                <a:gd name="connsiteY40" fmla="*/ 2469880 h 4336518"/>
                <a:gd name="connsiteX41" fmla="*/ 252405 w 5307644"/>
                <a:gd name="connsiteY41" fmla="*/ 1922897 h 4336518"/>
                <a:gd name="connsiteX42" fmla="*/ 962499 w 5307644"/>
                <a:gd name="connsiteY42" fmla="*/ 993992 h 4336518"/>
                <a:gd name="connsiteX43" fmla="*/ 1433359 w 5307644"/>
                <a:gd name="connsiteY43" fmla="*/ 630088 h 4336518"/>
                <a:gd name="connsiteX44" fmla="*/ 1959628 w 5307644"/>
                <a:gd name="connsiteY44" fmla="*/ 341151 h 4336518"/>
                <a:gd name="connsiteX45" fmla="*/ 3127865 w 5307644"/>
                <a:gd name="connsiteY45" fmla="*/ 22508 h 4336518"/>
                <a:gd name="connsiteX46" fmla="*/ 3433280 w 5307644"/>
                <a:gd name="connsiteY46" fmla="*/ 1379 h 43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644" h="4336518">
                  <a:moveTo>
                    <a:pt x="5307644" y="4310537"/>
                  </a:moveTo>
                  <a:lnTo>
                    <a:pt x="5307644" y="4336518"/>
                  </a:lnTo>
                  <a:lnTo>
                    <a:pt x="5271469" y="4336518"/>
                  </a:lnTo>
                  <a:close/>
                  <a:moveTo>
                    <a:pt x="3433280" y="1379"/>
                  </a:moveTo>
                  <a:cubicBezTo>
                    <a:pt x="3535397" y="-1410"/>
                    <a:pt x="3637614" y="38"/>
                    <a:pt x="3739290" y="5668"/>
                  </a:cubicBezTo>
                  <a:cubicBezTo>
                    <a:pt x="3942986" y="17360"/>
                    <a:pt x="4146567" y="45995"/>
                    <a:pt x="4345494" y="94581"/>
                  </a:cubicBezTo>
                  <a:cubicBezTo>
                    <a:pt x="4544420" y="143059"/>
                    <a:pt x="4738691" y="211700"/>
                    <a:pt x="4922289" y="300933"/>
                  </a:cubicBezTo>
                  <a:cubicBezTo>
                    <a:pt x="5013975" y="345550"/>
                    <a:pt x="5103219" y="395127"/>
                    <a:pt x="5188801" y="449771"/>
                  </a:cubicBezTo>
                  <a:lnTo>
                    <a:pt x="5307644" y="531018"/>
                  </a:lnTo>
                  <a:lnTo>
                    <a:pt x="5307644" y="868543"/>
                  </a:lnTo>
                  <a:lnTo>
                    <a:pt x="5256558" y="823998"/>
                  </a:lnTo>
                  <a:cubicBezTo>
                    <a:pt x="5114289" y="712993"/>
                    <a:pt x="4959758" y="616466"/>
                    <a:pt x="4794554" y="538923"/>
                  </a:cubicBezTo>
                  <a:cubicBezTo>
                    <a:pt x="4629462" y="461166"/>
                    <a:pt x="4454722" y="401534"/>
                    <a:pt x="4274643" y="359921"/>
                  </a:cubicBezTo>
                  <a:cubicBezTo>
                    <a:pt x="4094566" y="318200"/>
                    <a:pt x="3909491" y="294176"/>
                    <a:pt x="3722940" y="285703"/>
                  </a:cubicBezTo>
                  <a:cubicBezTo>
                    <a:pt x="3536050" y="276800"/>
                    <a:pt x="3349387" y="282700"/>
                    <a:pt x="3163858" y="304579"/>
                  </a:cubicBezTo>
                  <a:cubicBezTo>
                    <a:pt x="2978444" y="326565"/>
                    <a:pt x="2794732" y="363353"/>
                    <a:pt x="2615108" y="413546"/>
                  </a:cubicBezTo>
                  <a:cubicBezTo>
                    <a:pt x="2435370" y="463526"/>
                    <a:pt x="2260060" y="528198"/>
                    <a:pt x="2090201" y="603167"/>
                  </a:cubicBezTo>
                  <a:cubicBezTo>
                    <a:pt x="1749461" y="751496"/>
                    <a:pt x="1431316" y="948195"/>
                    <a:pt x="1152228" y="1185758"/>
                  </a:cubicBezTo>
                  <a:cubicBezTo>
                    <a:pt x="1013139" y="1304915"/>
                    <a:pt x="884268" y="1434903"/>
                    <a:pt x="768796" y="1574544"/>
                  </a:cubicBezTo>
                  <a:cubicBezTo>
                    <a:pt x="653096" y="1713971"/>
                    <a:pt x="551021" y="1863481"/>
                    <a:pt x="465637" y="2021033"/>
                  </a:cubicBezTo>
                  <a:cubicBezTo>
                    <a:pt x="380253" y="2178478"/>
                    <a:pt x="309176" y="2343324"/>
                    <a:pt x="259898" y="2514605"/>
                  </a:cubicBezTo>
                  <a:cubicBezTo>
                    <a:pt x="210508" y="2685457"/>
                    <a:pt x="184960" y="2863065"/>
                    <a:pt x="185075" y="3040781"/>
                  </a:cubicBezTo>
                  <a:cubicBezTo>
                    <a:pt x="186096" y="3128084"/>
                    <a:pt x="195180" y="3214743"/>
                    <a:pt x="216639" y="3298400"/>
                  </a:cubicBezTo>
                  <a:cubicBezTo>
                    <a:pt x="237759" y="3382163"/>
                    <a:pt x="270572" y="3462280"/>
                    <a:pt x="309857" y="3539393"/>
                  </a:cubicBezTo>
                  <a:cubicBezTo>
                    <a:pt x="329727" y="3577897"/>
                    <a:pt x="351755" y="3615649"/>
                    <a:pt x="374918" y="3652866"/>
                  </a:cubicBezTo>
                  <a:cubicBezTo>
                    <a:pt x="398420" y="3689974"/>
                    <a:pt x="423514" y="3726548"/>
                    <a:pt x="449628" y="3762691"/>
                  </a:cubicBezTo>
                  <a:cubicBezTo>
                    <a:pt x="502539" y="3834764"/>
                    <a:pt x="561354" y="3904692"/>
                    <a:pt x="622212" y="3974942"/>
                  </a:cubicBezTo>
                  <a:cubicBezTo>
                    <a:pt x="683071" y="4045299"/>
                    <a:pt x="746655" y="4115657"/>
                    <a:pt x="808989" y="4188802"/>
                  </a:cubicBezTo>
                  <a:cubicBezTo>
                    <a:pt x="840214" y="4225267"/>
                    <a:pt x="871097" y="4262591"/>
                    <a:pt x="901868" y="4300450"/>
                  </a:cubicBezTo>
                  <a:lnTo>
                    <a:pt x="931233" y="4336518"/>
                  </a:lnTo>
                  <a:lnTo>
                    <a:pt x="512426" y="4336518"/>
                  </a:lnTo>
                  <a:lnTo>
                    <a:pt x="379799" y="4138930"/>
                  </a:lnTo>
                  <a:cubicBezTo>
                    <a:pt x="327002" y="4059028"/>
                    <a:pt x="274886" y="3976765"/>
                    <a:pt x="226177" y="3891071"/>
                  </a:cubicBezTo>
                  <a:cubicBezTo>
                    <a:pt x="201878" y="3848171"/>
                    <a:pt x="178376" y="3804519"/>
                    <a:pt x="156916" y="3759688"/>
                  </a:cubicBezTo>
                  <a:cubicBezTo>
                    <a:pt x="135570" y="3714750"/>
                    <a:pt x="115700" y="3668954"/>
                    <a:pt x="98101" y="3622191"/>
                  </a:cubicBezTo>
                  <a:cubicBezTo>
                    <a:pt x="80842" y="3575323"/>
                    <a:pt x="65514" y="3527810"/>
                    <a:pt x="53025" y="3479547"/>
                  </a:cubicBezTo>
                  <a:cubicBezTo>
                    <a:pt x="47121" y="3455416"/>
                    <a:pt x="41103" y="3431176"/>
                    <a:pt x="36221" y="3406831"/>
                  </a:cubicBezTo>
                  <a:lnTo>
                    <a:pt x="28841" y="3370365"/>
                  </a:lnTo>
                  <a:lnTo>
                    <a:pt x="22709" y="3333792"/>
                  </a:lnTo>
                  <a:cubicBezTo>
                    <a:pt x="6700" y="3236194"/>
                    <a:pt x="0" y="3138058"/>
                    <a:pt x="0" y="3040781"/>
                  </a:cubicBezTo>
                  <a:cubicBezTo>
                    <a:pt x="454" y="2849337"/>
                    <a:pt x="21687" y="2657893"/>
                    <a:pt x="63017" y="2469880"/>
                  </a:cubicBezTo>
                  <a:cubicBezTo>
                    <a:pt x="104233" y="2281976"/>
                    <a:pt x="167362" y="2097718"/>
                    <a:pt x="252405" y="1922897"/>
                  </a:cubicBezTo>
                  <a:cubicBezTo>
                    <a:pt x="423286" y="1573257"/>
                    <a:pt x="670922" y="1260405"/>
                    <a:pt x="962499" y="993992"/>
                  </a:cubicBezTo>
                  <a:cubicBezTo>
                    <a:pt x="1108628" y="860786"/>
                    <a:pt x="1266566" y="739269"/>
                    <a:pt x="1433359" y="630088"/>
                  </a:cubicBezTo>
                  <a:cubicBezTo>
                    <a:pt x="1600380" y="521013"/>
                    <a:pt x="1776144" y="423843"/>
                    <a:pt x="1959628" y="341151"/>
                  </a:cubicBezTo>
                  <a:cubicBezTo>
                    <a:pt x="2327051" y="176950"/>
                    <a:pt x="2722633" y="68411"/>
                    <a:pt x="3127865" y="22508"/>
                  </a:cubicBezTo>
                  <a:cubicBezTo>
                    <a:pt x="3229145" y="11193"/>
                    <a:pt x="3331163" y="4168"/>
                    <a:pt x="3433280" y="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0C5373BF-BD61-4FCF-8ECF-21DFEBE0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4026353 h 4311738"/>
                <a:gd name="connsiteX1" fmla="*/ 5308830 w 5308830"/>
                <a:gd name="connsiteY1" fmla="*/ 4311738 h 4311738"/>
                <a:gd name="connsiteX2" fmla="*/ 4948051 w 5308830"/>
                <a:gd name="connsiteY2" fmla="*/ 4311738 h 4311738"/>
                <a:gd name="connsiteX3" fmla="*/ 5002803 w 5308830"/>
                <a:gd name="connsiteY3" fmla="*/ 4271506 h 4311738"/>
                <a:gd name="connsiteX4" fmla="*/ 5221147 w 5308830"/>
                <a:gd name="connsiteY4" fmla="*/ 4102386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314056 h 4311738"/>
                <a:gd name="connsiteX9" fmla="*/ 5241798 w 5308830"/>
                <a:gd name="connsiteY9" fmla="*/ 1229961 h 4311738"/>
                <a:gd name="connsiteX10" fmla="*/ 4547599 w 5308830"/>
                <a:gd name="connsiteY10" fmla="*/ 723841 h 4311738"/>
                <a:gd name="connsiteX11" fmla="*/ 3595773 w 5308830"/>
                <a:gd name="connsiteY11" fmla="*/ 536258 h 4311738"/>
                <a:gd name="connsiteX12" fmla="*/ 2484874 w 5308830"/>
                <a:gd name="connsiteY12" fmla="*/ 738106 h 4311738"/>
                <a:gd name="connsiteX13" fmla="*/ 1497964 w 5308830"/>
                <a:gd name="connsiteY13" fmla="*/ 1292596 h 4311738"/>
                <a:gd name="connsiteX14" fmla="*/ 815348 w 5308830"/>
                <a:gd name="connsiteY14" fmla="*/ 2092157 h 4311738"/>
                <a:gd name="connsiteX15" fmla="*/ 567825 w 5308830"/>
                <a:gd name="connsiteY15" fmla="*/ 3022671 h 4311738"/>
                <a:gd name="connsiteX16" fmla="*/ 977486 w 5308830"/>
                <a:gd name="connsiteY16" fmla="*/ 3886690 h 4311738"/>
                <a:gd name="connsiteX17" fmla="*/ 1183907 w 5308830"/>
                <a:gd name="connsiteY17" fmla="*/ 4160932 h 4311738"/>
                <a:gd name="connsiteX18" fmla="*/ 1285607 w 5308830"/>
                <a:gd name="connsiteY18" fmla="*/ 4296799 h 4311738"/>
                <a:gd name="connsiteX19" fmla="*/ 1297817 w 5308830"/>
                <a:gd name="connsiteY19" fmla="*/ 4311738 h 4311738"/>
                <a:gd name="connsiteX20" fmla="*/ 602176 w 5308830"/>
                <a:gd name="connsiteY20" fmla="*/ 4311738 h 4311738"/>
                <a:gd name="connsiteX21" fmla="*/ 583893 w 5308830"/>
                <a:gd name="connsiteY21" fmla="*/ 4287205 h 4311738"/>
                <a:gd name="connsiteX22" fmla="*/ 0 w 5308830"/>
                <a:gd name="connsiteY22" fmla="*/ 3022564 h 4311738"/>
                <a:gd name="connsiteX23" fmla="*/ 3595773 w 5308830"/>
                <a:gd name="connsiteY23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8830" h="4311738">
                  <a:moveTo>
                    <a:pt x="5308830" y="4026353"/>
                  </a:moveTo>
                  <a:lnTo>
                    <a:pt x="5308830" y="4311738"/>
                  </a:lnTo>
                  <a:lnTo>
                    <a:pt x="4948051" y="4311738"/>
                  </a:lnTo>
                  <a:lnTo>
                    <a:pt x="5002803" y="4271506"/>
                  </a:lnTo>
                  <a:cubicBezTo>
                    <a:pt x="5078400" y="4214990"/>
                    <a:pt x="5151610" y="4158780"/>
                    <a:pt x="5221147" y="4102386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314056"/>
                  </a:lnTo>
                  <a:lnTo>
                    <a:pt x="5241798" y="1229961"/>
                  </a:lnTo>
                  <a:cubicBezTo>
                    <a:pt x="5047072" y="1010846"/>
                    <a:pt x="4813516" y="840530"/>
                    <a:pt x="4547599" y="723841"/>
                  </a:cubicBezTo>
                  <a:cubicBezTo>
                    <a:pt x="4263856" y="599429"/>
                    <a:pt x="3943667" y="536258"/>
                    <a:pt x="3595773" y="536258"/>
                  </a:cubicBezTo>
                  <a:cubicBezTo>
                    <a:pt x="3226761" y="536258"/>
                    <a:pt x="2852980" y="604041"/>
                    <a:pt x="2484874" y="738106"/>
                  </a:cubicBezTo>
                  <a:cubicBezTo>
                    <a:pt x="2126422" y="868309"/>
                    <a:pt x="1785227" y="1060075"/>
                    <a:pt x="1497964" y="1292596"/>
                  </a:cubicBezTo>
                  <a:cubicBezTo>
                    <a:pt x="1205707" y="1529085"/>
                    <a:pt x="976010" y="1798180"/>
                    <a:pt x="815348" y="2092157"/>
                  </a:cubicBezTo>
                  <a:cubicBezTo>
                    <a:pt x="651166" y="2392675"/>
                    <a:pt x="567825" y="2705743"/>
                    <a:pt x="567825" y="3022671"/>
                  </a:cubicBezTo>
                  <a:cubicBezTo>
                    <a:pt x="567825" y="3341852"/>
                    <a:pt x="700784" y="3528255"/>
                    <a:pt x="977486" y="3886690"/>
                  </a:cubicBezTo>
                  <a:cubicBezTo>
                    <a:pt x="1044249" y="3973134"/>
                    <a:pt x="1113283" y="4062582"/>
                    <a:pt x="1183907" y="4160932"/>
                  </a:cubicBezTo>
                  <a:cubicBezTo>
                    <a:pt x="1217636" y="4207895"/>
                    <a:pt x="1251520" y="4253175"/>
                    <a:pt x="1285607" y="4296799"/>
                  </a:cubicBezTo>
                  <a:lnTo>
                    <a:pt x="1297817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7E6B45AB-7CCC-4949-9DC2-116644B5F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3880900 h 4311738"/>
                <a:gd name="connsiteX1" fmla="*/ 5308830 w 5308830"/>
                <a:gd name="connsiteY1" fmla="*/ 4311738 h 4311738"/>
                <a:gd name="connsiteX2" fmla="*/ 4763109 w 5308830"/>
                <a:gd name="connsiteY2" fmla="*/ 4311738 h 4311738"/>
                <a:gd name="connsiteX3" fmla="*/ 4929066 w 5308830"/>
                <a:gd name="connsiteY3" fmla="*/ 4189789 h 4311738"/>
                <a:gd name="connsiteX4" fmla="*/ 5142959 w 5308830"/>
                <a:gd name="connsiteY4" fmla="*/ 4024320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498438 h 4311738"/>
                <a:gd name="connsiteX9" fmla="*/ 5289422 w 5308830"/>
                <a:gd name="connsiteY9" fmla="*/ 1468062 h 4311738"/>
                <a:gd name="connsiteX10" fmla="*/ 5154710 w 5308830"/>
                <a:gd name="connsiteY10" fmla="*/ 1298924 h 4311738"/>
                <a:gd name="connsiteX11" fmla="*/ 4499685 w 5308830"/>
                <a:gd name="connsiteY11" fmla="*/ 821118 h 4311738"/>
                <a:gd name="connsiteX12" fmla="*/ 3595773 w 5308830"/>
                <a:gd name="connsiteY12" fmla="*/ 643510 h 4311738"/>
                <a:gd name="connsiteX13" fmla="*/ 2525523 w 5308830"/>
                <a:gd name="connsiteY13" fmla="*/ 838172 h 4311738"/>
                <a:gd name="connsiteX14" fmla="*/ 1571767 w 5308830"/>
                <a:gd name="connsiteY14" fmla="*/ 1374000 h 4311738"/>
                <a:gd name="connsiteX15" fmla="*/ 916173 w 5308830"/>
                <a:gd name="connsiteY15" fmla="*/ 2141277 h 4311738"/>
                <a:gd name="connsiteX16" fmla="*/ 681254 w 5308830"/>
                <a:gd name="connsiteY16" fmla="*/ 3022671 h 4311738"/>
                <a:gd name="connsiteX17" fmla="*/ 1069115 w 5308830"/>
                <a:gd name="connsiteY17" fmla="*/ 3823519 h 4311738"/>
                <a:gd name="connsiteX18" fmla="*/ 1277807 w 5308830"/>
                <a:gd name="connsiteY18" fmla="*/ 4100764 h 4311738"/>
                <a:gd name="connsiteX19" fmla="*/ 1373308 w 5308830"/>
                <a:gd name="connsiteY19" fmla="*/ 4228488 h 4311738"/>
                <a:gd name="connsiteX20" fmla="*/ 1441062 w 5308830"/>
                <a:gd name="connsiteY20" fmla="*/ 4311738 h 4311738"/>
                <a:gd name="connsiteX21" fmla="*/ 602176 w 5308830"/>
                <a:gd name="connsiteY21" fmla="*/ 4311738 h 4311738"/>
                <a:gd name="connsiteX22" fmla="*/ 583893 w 5308830"/>
                <a:gd name="connsiteY22" fmla="*/ 4287205 h 4311738"/>
                <a:gd name="connsiteX23" fmla="*/ 0 w 5308830"/>
                <a:gd name="connsiteY23" fmla="*/ 3022564 h 4311738"/>
                <a:gd name="connsiteX24" fmla="*/ 3595773 w 5308830"/>
                <a:gd name="connsiteY24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830" h="4311738">
                  <a:moveTo>
                    <a:pt x="5308830" y="3880900"/>
                  </a:moveTo>
                  <a:lnTo>
                    <a:pt x="5308830" y="4311738"/>
                  </a:lnTo>
                  <a:lnTo>
                    <a:pt x="4763109" y="4311738"/>
                  </a:lnTo>
                  <a:lnTo>
                    <a:pt x="4929066" y="4189789"/>
                  </a:lnTo>
                  <a:cubicBezTo>
                    <a:pt x="5003230" y="4134367"/>
                    <a:pt x="5074975" y="4079340"/>
                    <a:pt x="5142959" y="4024320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498438"/>
                  </a:lnTo>
                  <a:lnTo>
                    <a:pt x="5289422" y="1468062"/>
                  </a:lnTo>
                  <a:cubicBezTo>
                    <a:pt x="5247242" y="1408963"/>
                    <a:pt x="5202313" y="1352510"/>
                    <a:pt x="5154710" y="1298924"/>
                  </a:cubicBezTo>
                  <a:cubicBezTo>
                    <a:pt x="4970772" y="1091928"/>
                    <a:pt x="4750500" y="931159"/>
                    <a:pt x="4499685" y="821118"/>
                  </a:cubicBezTo>
                  <a:cubicBezTo>
                    <a:pt x="4231156" y="703248"/>
                    <a:pt x="3926977" y="643510"/>
                    <a:pt x="3595773" y="643510"/>
                  </a:cubicBezTo>
                  <a:cubicBezTo>
                    <a:pt x="3245836" y="643510"/>
                    <a:pt x="2875688" y="710757"/>
                    <a:pt x="2525523" y="838172"/>
                  </a:cubicBezTo>
                  <a:cubicBezTo>
                    <a:pt x="2179105" y="964084"/>
                    <a:pt x="1849265" y="1149415"/>
                    <a:pt x="1571767" y="1374000"/>
                  </a:cubicBezTo>
                  <a:cubicBezTo>
                    <a:pt x="1294611" y="1598264"/>
                    <a:pt x="1067980" y="1863603"/>
                    <a:pt x="916173" y="2141277"/>
                  </a:cubicBezTo>
                  <a:cubicBezTo>
                    <a:pt x="760280" y="2426459"/>
                    <a:pt x="681254" y="2723010"/>
                    <a:pt x="681254" y="3022671"/>
                  </a:cubicBezTo>
                  <a:cubicBezTo>
                    <a:pt x="681254" y="3309032"/>
                    <a:pt x="800134" y="3475166"/>
                    <a:pt x="1069115" y="3823519"/>
                  </a:cubicBezTo>
                  <a:cubicBezTo>
                    <a:pt x="1136445" y="3910714"/>
                    <a:pt x="1206047" y="4000912"/>
                    <a:pt x="1277807" y="4100764"/>
                  </a:cubicBezTo>
                  <a:cubicBezTo>
                    <a:pt x="1309528" y="4144925"/>
                    <a:pt x="1341351" y="4187490"/>
                    <a:pt x="1373308" y="4228488"/>
                  </a:cubicBezTo>
                  <a:lnTo>
                    <a:pt x="1441062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61D22245-3D67-419C-A6B5-DD0EB0D8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3758" y="0"/>
            <a:ext cx="5081407" cy="3133064"/>
            <a:chOff x="5907711" y="0"/>
            <a:chExt cx="5081407" cy="3133064"/>
          </a:xfrm>
          <a:solidFill>
            <a:schemeClr val="accent5">
              <a:alpha val="5000"/>
            </a:schemeClr>
          </a:solidFill>
        </p:grpSpPr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E3A64720-9AA0-4796-8E62-15672228C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9200" y="0"/>
              <a:ext cx="5069918" cy="3111852"/>
            </a:xfrm>
            <a:custGeom>
              <a:avLst/>
              <a:gdLst>
                <a:gd name="connsiteX0" fmla="*/ 145909 w 5069918"/>
                <a:gd name="connsiteY0" fmla="*/ 0 h 3111852"/>
                <a:gd name="connsiteX1" fmla="*/ 205279 w 5069918"/>
                <a:gd name="connsiteY1" fmla="*/ 0 h 3111852"/>
                <a:gd name="connsiteX2" fmla="*/ 202868 w 5069918"/>
                <a:gd name="connsiteY2" fmla="*/ 5043 h 3111852"/>
                <a:gd name="connsiteX3" fmla="*/ 191273 w 5069918"/>
                <a:gd name="connsiteY3" fmla="*/ 30818 h 3111852"/>
                <a:gd name="connsiteX4" fmla="*/ 169129 w 5069918"/>
                <a:gd name="connsiteY4" fmla="*/ 82781 h 3111852"/>
                <a:gd name="connsiteX5" fmla="*/ 148381 w 5069918"/>
                <a:gd name="connsiteY5" fmla="*/ 135320 h 3111852"/>
                <a:gd name="connsiteX6" fmla="*/ 80903 w 5069918"/>
                <a:gd name="connsiteY6" fmla="*/ 350499 h 3111852"/>
                <a:gd name="connsiteX7" fmla="*/ 26154 w 5069918"/>
                <a:gd name="connsiteY7" fmla="*/ 796339 h 3111852"/>
                <a:gd name="connsiteX8" fmla="*/ 49170 w 5069918"/>
                <a:gd name="connsiteY8" fmla="*/ 1018931 h 3111852"/>
                <a:gd name="connsiteX9" fmla="*/ 119437 w 5069918"/>
                <a:gd name="connsiteY9" fmla="*/ 1231804 h 3111852"/>
                <a:gd name="connsiteX10" fmla="*/ 143672 w 5069918"/>
                <a:gd name="connsiteY10" fmla="*/ 1282696 h 3111852"/>
                <a:gd name="connsiteX11" fmla="*/ 170611 w 5069918"/>
                <a:gd name="connsiteY11" fmla="*/ 1332436 h 3111852"/>
                <a:gd name="connsiteX12" fmla="*/ 230330 w 5069918"/>
                <a:gd name="connsiteY12" fmla="*/ 1428867 h 3111852"/>
                <a:gd name="connsiteX13" fmla="*/ 296237 w 5069918"/>
                <a:gd name="connsiteY13" fmla="*/ 1522004 h 3111852"/>
                <a:gd name="connsiteX14" fmla="*/ 366853 w 5069918"/>
                <a:gd name="connsiteY14" fmla="*/ 1612506 h 3111852"/>
                <a:gd name="connsiteX15" fmla="*/ 513838 w 5069918"/>
                <a:gd name="connsiteY15" fmla="*/ 1791535 h 3111852"/>
                <a:gd name="connsiteX16" fmla="*/ 587330 w 5069918"/>
                <a:gd name="connsiteY16" fmla="*/ 1882283 h 3111852"/>
                <a:gd name="connsiteX17" fmla="*/ 658817 w 5069918"/>
                <a:gd name="connsiteY17" fmla="*/ 1974186 h 3111852"/>
                <a:gd name="connsiteX18" fmla="*/ 730305 w 5069918"/>
                <a:gd name="connsiteY18" fmla="*/ 2062959 h 3111852"/>
                <a:gd name="connsiteX19" fmla="*/ 805018 w 5069918"/>
                <a:gd name="connsiteY19" fmla="*/ 2148685 h 3111852"/>
                <a:gd name="connsiteX20" fmla="*/ 963424 w 5069918"/>
                <a:gd name="connsiteY20" fmla="*/ 2310337 h 3111852"/>
                <a:gd name="connsiteX21" fmla="*/ 1319204 w 5069918"/>
                <a:gd name="connsiteY21" fmla="*/ 2580196 h 3111852"/>
                <a:gd name="connsiteX22" fmla="*/ 1515882 w 5069918"/>
                <a:gd name="connsiteY22" fmla="*/ 2681651 h 3111852"/>
                <a:gd name="connsiteX23" fmla="*/ 1723456 w 5069918"/>
                <a:gd name="connsiteY23" fmla="*/ 2758319 h 3111852"/>
                <a:gd name="connsiteX24" fmla="*/ 1939662 w 5069918"/>
                <a:gd name="connsiteY24" fmla="*/ 2811269 h 3111852"/>
                <a:gd name="connsiteX25" fmla="*/ 2162581 w 5069918"/>
                <a:gd name="connsiteY25" fmla="*/ 2840916 h 3111852"/>
                <a:gd name="connsiteX26" fmla="*/ 2389597 w 5069918"/>
                <a:gd name="connsiteY26" fmla="*/ 2850221 h 3111852"/>
                <a:gd name="connsiteX27" fmla="*/ 2446002 w 5069918"/>
                <a:gd name="connsiteY27" fmla="*/ 2849808 h 3111852"/>
                <a:gd name="connsiteX28" fmla="*/ 2473638 w 5069918"/>
                <a:gd name="connsiteY28" fmla="*/ 2849151 h 3111852"/>
                <a:gd name="connsiteX29" fmla="*/ 2501187 w 5069918"/>
                <a:gd name="connsiteY29" fmla="*/ 2847832 h 3111852"/>
                <a:gd name="connsiteX30" fmla="*/ 2610685 w 5069918"/>
                <a:gd name="connsiteY30" fmla="*/ 2838774 h 3111852"/>
                <a:gd name="connsiteX31" fmla="*/ 3033071 w 5069918"/>
                <a:gd name="connsiteY31" fmla="*/ 2730979 h 3111852"/>
                <a:gd name="connsiteX32" fmla="*/ 3232974 w 5069918"/>
                <a:gd name="connsiteY32" fmla="*/ 2637430 h 3111852"/>
                <a:gd name="connsiteX33" fmla="*/ 3425990 w 5069918"/>
                <a:gd name="connsiteY33" fmla="*/ 2523622 h 3111852"/>
                <a:gd name="connsiteX34" fmla="*/ 3613601 w 5069918"/>
                <a:gd name="connsiteY34" fmla="*/ 2394827 h 3111852"/>
                <a:gd name="connsiteX35" fmla="*/ 3706185 w 5069918"/>
                <a:gd name="connsiteY35" fmla="*/ 2326642 h 3111852"/>
                <a:gd name="connsiteX36" fmla="*/ 3799729 w 5069918"/>
                <a:gd name="connsiteY36" fmla="*/ 2255904 h 3111852"/>
                <a:gd name="connsiteX37" fmla="*/ 4175561 w 5069918"/>
                <a:gd name="connsiteY37" fmla="*/ 1976821 h 3111852"/>
                <a:gd name="connsiteX38" fmla="*/ 4517132 w 5069918"/>
                <a:gd name="connsiteY38" fmla="*/ 1683080 h 3111852"/>
                <a:gd name="connsiteX39" fmla="*/ 4659758 w 5069918"/>
                <a:gd name="connsiteY39" fmla="*/ 1519452 h 3111852"/>
                <a:gd name="connsiteX40" fmla="*/ 4773178 w 5069918"/>
                <a:gd name="connsiteY40" fmla="*/ 1340423 h 3111852"/>
                <a:gd name="connsiteX41" fmla="*/ 4892092 w 5069918"/>
                <a:gd name="connsiteY41" fmla="*/ 938311 h 3111852"/>
                <a:gd name="connsiteX42" fmla="*/ 4898804 w 5069918"/>
                <a:gd name="connsiteY42" fmla="*/ 831503 h 3111852"/>
                <a:gd name="connsiteX43" fmla="*/ 4899153 w 5069918"/>
                <a:gd name="connsiteY43" fmla="*/ 776988 h 3111852"/>
                <a:gd name="connsiteX44" fmla="*/ 4898456 w 5069918"/>
                <a:gd name="connsiteY44" fmla="*/ 721484 h 3111852"/>
                <a:gd name="connsiteX45" fmla="*/ 4886774 w 5069918"/>
                <a:gd name="connsiteY45" fmla="*/ 499635 h 3111852"/>
                <a:gd name="connsiteX46" fmla="*/ 4815896 w 5069918"/>
                <a:gd name="connsiteY46" fmla="*/ 59970 h 3111852"/>
                <a:gd name="connsiteX47" fmla="*/ 4798654 w 5069918"/>
                <a:gd name="connsiteY47" fmla="*/ 0 h 3111852"/>
                <a:gd name="connsiteX48" fmla="*/ 4909441 w 5069918"/>
                <a:gd name="connsiteY48" fmla="*/ 0 h 3111852"/>
                <a:gd name="connsiteX49" fmla="*/ 4921297 w 5069918"/>
                <a:gd name="connsiteY49" fmla="*/ 34112 h 3111852"/>
                <a:gd name="connsiteX50" fmla="*/ 5027482 w 5069918"/>
                <a:gd name="connsiteY50" fmla="*/ 483740 h 3111852"/>
                <a:gd name="connsiteX51" fmla="*/ 5058082 w 5069918"/>
                <a:gd name="connsiteY51" fmla="*/ 712837 h 3111852"/>
                <a:gd name="connsiteX52" fmla="*/ 5063486 w 5069918"/>
                <a:gd name="connsiteY52" fmla="*/ 770400 h 3111852"/>
                <a:gd name="connsiteX53" fmla="*/ 5067846 w 5069918"/>
                <a:gd name="connsiteY53" fmla="*/ 829033 h 3111852"/>
                <a:gd name="connsiteX54" fmla="*/ 5069414 w 5069918"/>
                <a:gd name="connsiteY54" fmla="*/ 948521 h 3111852"/>
                <a:gd name="connsiteX55" fmla="*/ 5040732 w 5069918"/>
                <a:gd name="connsiteY55" fmla="*/ 1188571 h 3111852"/>
                <a:gd name="connsiteX56" fmla="*/ 4964102 w 5069918"/>
                <a:gd name="connsiteY56" fmla="*/ 1421620 h 3111852"/>
                <a:gd name="connsiteX57" fmla="*/ 4689486 w 5069918"/>
                <a:gd name="connsiteY57" fmla="*/ 1828757 h 3111852"/>
                <a:gd name="connsiteX58" fmla="*/ 4333792 w 5069918"/>
                <a:gd name="connsiteY58" fmla="*/ 2155355 h 3111852"/>
                <a:gd name="connsiteX59" fmla="*/ 3965196 w 5069918"/>
                <a:gd name="connsiteY59" fmla="*/ 2446790 h 3111852"/>
                <a:gd name="connsiteX60" fmla="*/ 3873745 w 5069918"/>
                <a:gd name="connsiteY60" fmla="*/ 2519916 h 3111852"/>
                <a:gd name="connsiteX61" fmla="*/ 3779416 w 5069918"/>
                <a:gd name="connsiteY61" fmla="*/ 2593454 h 3111852"/>
                <a:gd name="connsiteX62" fmla="*/ 3582739 w 5069918"/>
                <a:gd name="connsiteY62" fmla="*/ 2735343 h 3111852"/>
                <a:gd name="connsiteX63" fmla="*/ 3371851 w 5069918"/>
                <a:gd name="connsiteY63" fmla="*/ 2865126 h 3111852"/>
                <a:gd name="connsiteX64" fmla="*/ 3143614 w 5069918"/>
                <a:gd name="connsiteY64" fmla="*/ 2974568 h 3111852"/>
                <a:gd name="connsiteX65" fmla="*/ 2643552 w 5069918"/>
                <a:gd name="connsiteY65" fmla="*/ 3101304 h 3111852"/>
                <a:gd name="connsiteX66" fmla="*/ 2514264 w 5069918"/>
                <a:gd name="connsiteY66" fmla="*/ 3110445 h 3111852"/>
                <a:gd name="connsiteX67" fmla="*/ 2481920 w 5069918"/>
                <a:gd name="connsiteY67" fmla="*/ 3111598 h 3111852"/>
                <a:gd name="connsiteX68" fmla="*/ 2449664 w 5069918"/>
                <a:gd name="connsiteY68" fmla="*/ 3111763 h 3111852"/>
                <a:gd name="connsiteX69" fmla="*/ 2386284 w 5069918"/>
                <a:gd name="connsiteY69" fmla="*/ 3111022 h 3111852"/>
                <a:gd name="connsiteX70" fmla="*/ 2260658 w 5069918"/>
                <a:gd name="connsiteY70" fmla="*/ 3106080 h 3111852"/>
                <a:gd name="connsiteX71" fmla="*/ 2134945 w 5069918"/>
                <a:gd name="connsiteY71" fmla="*/ 3094716 h 3111852"/>
                <a:gd name="connsiteX72" fmla="*/ 1884564 w 5069918"/>
                <a:gd name="connsiteY72" fmla="*/ 3054200 h 3111852"/>
                <a:gd name="connsiteX73" fmla="*/ 1639764 w 5069918"/>
                <a:gd name="connsiteY73" fmla="*/ 2984286 h 3111852"/>
                <a:gd name="connsiteX74" fmla="*/ 1407081 w 5069918"/>
                <a:gd name="connsiteY74" fmla="*/ 2882913 h 3111852"/>
                <a:gd name="connsiteX75" fmla="*/ 1193491 w 5069918"/>
                <a:gd name="connsiteY75" fmla="*/ 2750989 h 3111852"/>
                <a:gd name="connsiteX76" fmla="*/ 836141 w 5069918"/>
                <a:gd name="connsiteY76" fmla="*/ 2418627 h 3111852"/>
                <a:gd name="connsiteX77" fmla="*/ 690812 w 5069918"/>
                <a:gd name="connsiteY77" fmla="*/ 2230210 h 3111852"/>
                <a:gd name="connsiteX78" fmla="*/ 562397 w 5069918"/>
                <a:gd name="connsiteY78" fmla="*/ 2033725 h 3111852"/>
                <a:gd name="connsiteX79" fmla="*/ 502504 w 5069918"/>
                <a:gd name="connsiteY79" fmla="*/ 1936223 h 3111852"/>
                <a:gd name="connsiteX80" fmla="*/ 440258 w 5069918"/>
                <a:gd name="connsiteY80" fmla="*/ 1840368 h 3111852"/>
                <a:gd name="connsiteX81" fmla="*/ 310360 w 5069918"/>
                <a:gd name="connsiteY81" fmla="*/ 1649481 h 3111852"/>
                <a:gd name="connsiteX82" fmla="*/ 246806 w 5069918"/>
                <a:gd name="connsiteY82" fmla="*/ 1552391 h 3111852"/>
                <a:gd name="connsiteX83" fmla="*/ 186303 w 5069918"/>
                <a:gd name="connsiteY83" fmla="*/ 1453160 h 3111852"/>
                <a:gd name="connsiteX84" fmla="*/ 84390 w 5069918"/>
                <a:gd name="connsiteY84" fmla="*/ 1244980 h 3111852"/>
                <a:gd name="connsiteX85" fmla="*/ 20139 w 5069918"/>
                <a:gd name="connsiteY85" fmla="*/ 1024037 h 3111852"/>
                <a:gd name="connsiteX86" fmla="*/ 0 w 5069918"/>
                <a:gd name="connsiteY86" fmla="*/ 796339 h 3111852"/>
                <a:gd name="connsiteX87" fmla="*/ 102773 w 5069918"/>
                <a:gd name="connsiteY87" fmla="*/ 121376 h 31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069918" h="3111852">
                  <a:moveTo>
                    <a:pt x="145909" y="0"/>
                  </a:moveTo>
                  <a:lnTo>
                    <a:pt x="205279" y="0"/>
                  </a:lnTo>
                  <a:lnTo>
                    <a:pt x="202868" y="5043"/>
                  </a:lnTo>
                  <a:lnTo>
                    <a:pt x="191273" y="30818"/>
                  </a:lnTo>
                  <a:cubicBezTo>
                    <a:pt x="183688" y="48029"/>
                    <a:pt x="176016" y="65240"/>
                    <a:pt x="169129" y="82781"/>
                  </a:cubicBezTo>
                  <a:cubicBezTo>
                    <a:pt x="162242" y="100321"/>
                    <a:pt x="154658" y="117615"/>
                    <a:pt x="148381" y="135320"/>
                  </a:cubicBezTo>
                  <a:cubicBezTo>
                    <a:pt x="121529" y="205646"/>
                    <a:pt x="98775" y="277455"/>
                    <a:pt x="80903" y="350499"/>
                  </a:cubicBezTo>
                  <a:cubicBezTo>
                    <a:pt x="44636" y="496258"/>
                    <a:pt x="26067" y="646299"/>
                    <a:pt x="26154" y="796339"/>
                  </a:cubicBezTo>
                  <a:cubicBezTo>
                    <a:pt x="26590" y="871114"/>
                    <a:pt x="34001" y="945722"/>
                    <a:pt x="49170" y="1018931"/>
                  </a:cubicBezTo>
                  <a:cubicBezTo>
                    <a:pt x="65124" y="1091975"/>
                    <a:pt x="88226" y="1163454"/>
                    <a:pt x="119437" y="1231804"/>
                  </a:cubicBezTo>
                  <a:cubicBezTo>
                    <a:pt x="126847" y="1249016"/>
                    <a:pt x="135478" y="1265815"/>
                    <a:pt x="143672" y="1282696"/>
                  </a:cubicBezTo>
                  <a:cubicBezTo>
                    <a:pt x="152565" y="1299331"/>
                    <a:pt x="161021" y="1316130"/>
                    <a:pt x="170611" y="1332436"/>
                  </a:cubicBezTo>
                  <a:cubicBezTo>
                    <a:pt x="188919" y="1365375"/>
                    <a:pt x="209319" y="1397327"/>
                    <a:pt x="230330" y="1428867"/>
                  </a:cubicBezTo>
                  <a:cubicBezTo>
                    <a:pt x="251253" y="1460489"/>
                    <a:pt x="273658" y="1491288"/>
                    <a:pt x="296237" y="1522004"/>
                  </a:cubicBezTo>
                  <a:cubicBezTo>
                    <a:pt x="319165" y="1552474"/>
                    <a:pt x="342966" y="1582531"/>
                    <a:pt x="366853" y="1612506"/>
                  </a:cubicBezTo>
                  <a:cubicBezTo>
                    <a:pt x="414714" y="1672540"/>
                    <a:pt x="464756" y="1731337"/>
                    <a:pt x="513838" y="1791535"/>
                  </a:cubicBezTo>
                  <a:cubicBezTo>
                    <a:pt x="538509" y="1821510"/>
                    <a:pt x="563094" y="1851732"/>
                    <a:pt x="587330" y="1882283"/>
                  </a:cubicBezTo>
                  <a:cubicBezTo>
                    <a:pt x="611479" y="1912588"/>
                    <a:pt x="635453" y="1944787"/>
                    <a:pt x="658817" y="1974186"/>
                  </a:cubicBezTo>
                  <a:cubicBezTo>
                    <a:pt x="682008" y="2004326"/>
                    <a:pt x="706330" y="2033560"/>
                    <a:pt x="730305" y="2062959"/>
                  </a:cubicBezTo>
                  <a:cubicBezTo>
                    <a:pt x="754977" y="2091864"/>
                    <a:pt x="779474" y="2120768"/>
                    <a:pt x="805018" y="2148685"/>
                  </a:cubicBezTo>
                  <a:cubicBezTo>
                    <a:pt x="855757" y="2204847"/>
                    <a:pt x="908500" y="2258951"/>
                    <a:pt x="963424" y="2310337"/>
                  </a:cubicBezTo>
                  <a:cubicBezTo>
                    <a:pt x="1073444" y="2412862"/>
                    <a:pt x="1192183" y="2504353"/>
                    <a:pt x="1319204" y="2580196"/>
                  </a:cubicBezTo>
                  <a:cubicBezTo>
                    <a:pt x="1382846" y="2617913"/>
                    <a:pt x="1448143" y="2652500"/>
                    <a:pt x="1515882" y="2681651"/>
                  </a:cubicBezTo>
                  <a:cubicBezTo>
                    <a:pt x="1583184" y="2711626"/>
                    <a:pt x="1652666" y="2736908"/>
                    <a:pt x="1723456" y="2758319"/>
                  </a:cubicBezTo>
                  <a:cubicBezTo>
                    <a:pt x="1794246" y="2779812"/>
                    <a:pt x="1866431" y="2797188"/>
                    <a:pt x="1939662" y="2811269"/>
                  </a:cubicBezTo>
                  <a:cubicBezTo>
                    <a:pt x="2012981" y="2825104"/>
                    <a:pt x="2087519" y="2834574"/>
                    <a:pt x="2162581" y="2840916"/>
                  </a:cubicBezTo>
                  <a:cubicBezTo>
                    <a:pt x="2237643" y="2847338"/>
                    <a:pt x="2313489" y="2850139"/>
                    <a:pt x="2389597" y="2850221"/>
                  </a:cubicBezTo>
                  <a:cubicBezTo>
                    <a:pt x="2408602" y="2850221"/>
                    <a:pt x="2427869" y="2850550"/>
                    <a:pt x="2446002" y="2849808"/>
                  </a:cubicBezTo>
                  <a:lnTo>
                    <a:pt x="2473638" y="2849151"/>
                  </a:lnTo>
                  <a:lnTo>
                    <a:pt x="2501187" y="2847832"/>
                  </a:lnTo>
                  <a:cubicBezTo>
                    <a:pt x="2537890" y="2846268"/>
                    <a:pt x="2574418" y="2842809"/>
                    <a:pt x="2610685" y="2838774"/>
                  </a:cubicBezTo>
                  <a:cubicBezTo>
                    <a:pt x="2755926" y="2821975"/>
                    <a:pt x="2897244" y="2785164"/>
                    <a:pt x="3033071" y="2730979"/>
                  </a:cubicBezTo>
                  <a:cubicBezTo>
                    <a:pt x="3101158" y="2704132"/>
                    <a:pt x="3167589" y="2672263"/>
                    <a:pt x="3232974" y="2637430"/>
                  </a:cubicBezTo>
                  <a:cubicBezTo>
                    <a:pt x="3298446" y="2602760"/>
                    <a:pt x="3362697" y="2564303"/>
                    <a:pt x="3425990" y="2523622"/>
                  </a:cubicBezTo>
                  <a:cubicBezTo>
                    <a:pt x="3489282" y="2482859"/>
                    <a:pt x="3551529" y="2439461"/>
                    <a:pt x="3613601" y="2394827"/>
                  </a:cubicBezTo>
                  <a:cubicBezTo>
                    <a:pt x="3644549" y="2372511"/>
                    <a:pt x="3675411" y="2349617"/>
                    <a:pt x="3706185" y="2326642"/>
                  </a:cubicBezTo>
                  <a:lnTo>
                    <a:pt x="3799729" y="2255904"/>
                  </a:lnTo>
                  <a:cubicBezTo>
                    <a:pt x="3926402" y="2160954"/>
                    <a:pt x="4053597" y="2070123"/>
                    <a:pt x="4175561" y="1976821"/>
                  </a:cubicBezTo>
                  <a:cubicBezTo>
                    <a:pt x="4297526" y="1883601"/>
                    <a:pt x="4414084" y="1787582"/>
                    <a:pt x="4517132" y="1683080"/>
                  </a:cubicBezTo>
                  <a:cubicBezTo>
                    <a:pt x="4568480" y="1630705"/>
                    <a:pt x="4616604" y="1576438"/>
                    <a:pt x="4659758" y="1519452"/>
                  </a:cubicBezTo>
                  <a:cubicBezTo>
                    <a:pt x="4702650" y="1462383"/>
                    <a:pt x="4741184" y="1402845"/>
                    <a:pt x="4773178" y="1340423"/>
                  </a:cubicBezTo>
                  <a:cubicBezTo>
                    <a:pt x="4837865" y="1215829"/>
                    <a:pt x="4877446" y="1079787"/>
                    <a:pt x="4892092" y="938311"/>
                  </a:cubicBezTo>
                  <a:cubicBezTo>
                    <a:pt x="4895666" y="902982"/>
                    <a:pt x="4897845" y="867325"/>
                    <a:pt x="4898804" y="831503"/>
                  </a:cubicBezTo>
                  <a:cubicBezTo>
                    <a:pt x="4899066" y="813633"/>
                    <a:pt x="4899414" y="795764"/>
                    <a:pt x="4899153" y="776988"/>
                  </a:cubicBezTo>
                  <a:cubicBezTo>
                    <a:pt x="4898979" y="758460"/>
                    <a:pt x="4899066" y="740012"/>
                    <a:pt x="4898456" y="721484"/>
                  </a:cubicBezTo>
                  <a:cubicBezTo>
                    <a:pt x="4896974" y="647452"/>
                    <a:pt x="4893226" y="573502"/>
                    <a:pt x="4886774" y="499635"/>
                  </a:cubicBezTo>
                  <a:cubicBezTo>
                    <a:pt x="4873610" y="351981"/>
                    <a:pt x="4851030" y="204740"/>
                    <a:pt x="4815896" y="59970"/>
                  </a:cubicBezTo>
                  <a:lnTo>
                    <a:pt x="4798654" y="0"/>
                  </a:lnTo>
                  <a:lnTo>
                    <a:pt x="4909441" y="0"/>
                  </a:lnTo>
                  <a:lnTo>
                    <a:pt x="4921297" y="34112"/>
                  </a:lnTo>
                  <a:cubicBezTo>
                    <a:pt x="4966630" y="181436"/>
                    <a:pt x="5002460" y="331724"/>
                    <a:pt x="5027482" y="483740"/>
                  </a:cubicBezTo>
                  <a:cubicBezTo>
                    <a:pt x="5040123" y="559749"/>
                    <a:pt x="5050323" y="636170"/>
                    <a:pt x="5058082" y="712837"/>
                  </a:cubicBezTo>
                  <a:cubicBezTo>
                    <a:pt x="5060261" y="732025"/>
                    <a:pt x="5061743" y="751213"/>
                    <a:pt x="5063486" y="770400"/>
                  </a:cubicBezTo>
                  <a:cubicBezTo>
                    <a:pt x="5065318" y="789340"/>
                    <a:pt x="5066625" y="809186"/>
                    <a:pt x="5067846" y="829033"/>
                  </a:cubicBezTo>
                  <a:cubicBezTo>
                    <a:pt x="5069851" y="868643"/>
                    <a:pt x="5070461" y="908500"/>
                    <a:pt x="5069414" y="948521"/>
                  </a:cubicBezTo>
                  <a:cubicBezTo>
                    <a:pt x="5067060" y="1028483"/>
                    <a:pt x="5057820" y="1109021"/>
                    <a:pt x="5040732" y="1188571"/>
                  </a:cubicBezTo>
                  <a:cubicBezTo>
                    <a:pt x="5023123" y="1268038"/>
                    <a:pt x="4997578" y="1346435"/>
                    <a:pt x="4964102" y="1421620"/>
                  </a:cubicBezTo>
                  <a:cubicBezTo>
                    <a:pt x="4897409" y="1572485"/>
                    <a:pt x="4799942" y="1709020"/>
                    <a:pt x="4689486" y="1828757"/>
                  </a:cubicBezTo>
                  <a:cubicBezTo>
                    <a:pt x="4579116" y="1949234"/>
                    <a:pt x="4456716" y="2054888"/>
                    <a:pt x="4333792" y="2155355"/>
                  </a:cubicBezTo>
                  <a:cubicBezTo>
                    <a:pt x="4210520" y="2255657"/>
                    <a:pt x="4085853" y="2350524"/>
                    <a:pt x="3965196" y="2446790"/>
                  </a:cubicBezTo>
                  <a:lnTo>
                    <a:pt x="3873745" y="2519916"/>
                  </a:lnTo>
                  <a:cubicBezTo>
                    <a:pt x="3842621" y="2544539"/>
                    <a:pt x="3811324" y="2569162"/>
                    <a:pt x="3779416" y="2593454"/>
                  </a:cubicBezTo>
                  <a:cubicBezTo>
                    <a:pt x="3715862" y="2642123"/>
                    <a:pt x="3650652" y="2689804"/>
                    <a:pt x="3582739" y="2735343"/>
                  </a:cubicBezTo>
                  <a:cubicBezTo>
                    <a:pt x="3514913" y="2780800"/>
                    <a:pt x="3445170" y="2824939"/>
                    <a:pt x="3371851" y="2865126"/>
                  </a:cubicBezTo>
                  <a:cubicBezTo>
                    <a:pt x="3298533" y="2905230"/>
                    <a:pt x="3222687" y="2942452"/>
                    <a:pt x="3143614" y="2974568"/>
                  </a:cubicBezTo>
                  <a:cubicBezTo>
                    <a:pt x="2985994" y="3039625"/>
                    <a:pt x="2815732" y="3083105"/>
                    <a:pt x="2643552" y="3101304"/>
                  </a:cubicBezTo>
                  <a:cubicBezTo>
                    <a:pt x="2600484" y="3105587"/>
                    <a:pt x="2557331" y="3109046"/>
                    <a:pt x="2514264" y="3110445"/>
                  </a:cubicBezTo>
                  <a:lnTo>
                    <a:pt x="2481920" y="3111598"/>
                  </a:lnTo>
                  <a:lnTo>
                    <a:pt x="2449664" y="3111763"/>
                  </a:lnTo>
                  <a:cubicBezTo>
                    <a:pt x="2427869" y="3112092"/>
                    <a:pt x="2407207" y="3111434"/>
                    <a:pt x="2386284" y="3111022"/>
                  </a:cubicBezTo>
                  <a:cubicBezTo>
                    <a:pt x="2344525" y="3110528"/>
                    <a:pt x="2302505" y="3108140"/>
                    <a:pt x="2260658" y="3106080"/>
                  </a:cubicBezTo>
                  <a:cubicBezTo>
                    <a:pt x="2218725" y="3102787"/>
                    <a:pt x="2176791" y="3099740"/>
                    <a:pt x="2134945" y="3094716"/>
                  </a:cubicBezTo>
                  <a:cubicBezTo>
                    <a:pt x="2051165" y="3085246"/>
                    <a:pt x="1967473" y="3072317"/>
                    <a:pt x="1884564" y="3054200"/>
                  </a:cubicBezTo>
                  <a:cubicBezTo>
                    <a:pt x="1801657" y="3036084"/>
                    <a:pt x="1719708" y="3012778"/>
                    <a:pt x="1639764" y="2984286"/>
                  </a:cubicBezTo>
                  <a:cubicBezTo>
                    <a:pt x="1559820" y="2955710"/>
                    <a:pt x="1481969" y="2921618"/>
                    <a:pt x="1407081" y="2882913"/>
                  </a:cubicBezTo>
                  <a:cubicBezTo>
                    <a:pt x="1332455" y="2843633"/>
                    <a:pt x="1260794" y="2799741"/>
                    <a:pt x="1193491" y="2750989"/>
                  </a:cubicBezTo>
                  <a:cubicBezTo>
                    <a:pt x="1058362" y="2653982"/>
                    <a:pt x="939973" y="2540257"/>
                    <a:pt x="836141" y="2418627"/>
                  </a:cubicBezTo>
                  <a:cubicBezTo>
                    <a:pt x="784444" y="2357523"/>
                    <a:pt x="736321" y="2294444"/>
                    <a:pt x="690812" y="2230210"/>
                  </a:cubicBezTo>
                  <a:cubicBezTo>
                    <a:pt x="645217" y="2165978"/>
                    <a:pt x="602674" y="2100345"/>
                    <a:pt x="562397" y="2033725"/>
                  </a:cubicBezTo>
                  <a:cubicBezTo>
                    <a:pt x="541823" y="2000044"/>
                    <a:pt x="522992" y="1968504"/>
                    <a:pt x="502504" y="1936223"/>
                  </a:cubicBezTo>
                  <a:cubicBezTo>
                    <a:pt x="482192" y="1904189"/>
                    <a:pt x="461530" y="1872155"/>
                    <a:pt x="440258" y="1840368"/>
                  </a:cubicBezTo>
                  <a:lnTo>
                    <a:pt x="310360" y="1649481"/>
                  </a:lnTo>
                  <a:cubicBezTo>
                    <a:pt x="288826" y="1617365"/>
                    <a:pt x="267555" y="1585084"/>
                    <a:pt x="246806" y="1552391"/>
                  </a:cubicBezTo>
                  <a:cubicBezTo>
                    <a:pt x="226057" y="1519698"/>
                    <a:pt x="205483" y="1486923"/>
                    <a:pt x="186303" y="1453160"/>
                  </a:cubicBezTo>
                  <a:cubicBezTo>
                    <a:pt x="147857" y="1385962"/>
                    <a:pt x="112550" y="1316790"/>
                    <a:pt x="84390" y="1244980"/>
                  </a:cubicBezTo>
                  <a:cubicBezTo>
                    <a:pt x="55708" y="1173418"/>
                    <a:pt x="34436" y="1099222"/>
                    <a:pt x="20139" y="1024037"/>
                  </a:cubicBezTo>
                  <a:cubicBezTo>
                    <a:pt x="6452" y="948852"/>
                    <a:pt x="0" y="872513"/>
                    <a:pt x="0" y="796339"/>
                  </a:cubicBezTo>
                  <a:cubicBezTo>
                    <a:pt x="850" y="568560"/>
                    <a:pt x="36028" y="341245"/>
                    <a:pt x="102773" y="1213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31BCBF53-F859-485D-8008-16DE1F4FB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3885" y="1"/>
              <a:ext cx="4960549" cy="2918955"/>
            </a:xfrm>
            <a:custGeom>
              <a:avLst/>
              <a:gdLst>
                <a:gd name="connsiteX0" fmla="*/ 154335 w 4960549"/>
                <a:gd name="connsiteY0" fmla="*/ 0 h 2918955"/>
                <a:gd name="connsiteX1" fmla="*/ 347871 w 4960549"/>
                <a:gd name="connsiteY1" fmla="*/ 0 h 2918955"/>
                <a:gd name="connsiteX2" fmla="*/ 268143 w 4960549"/>
                <a:gd name="connsiteY2" fmla="*/ 165468 h 2918955"/>
                <a:gd name="connsiteX3" fmla="*/ 199554 w 4960549"/>
                <a:gd name="connsiteY3" fmla="*/ 358938 h 2918955"/>
                <a:gd name="connsiteX4" fmla="*/ 142104 w 4960549"/>
                <a:gd name="connsiteY4" fmla="*/ 762944 h 2918955"/>
                <a:gd name="connsiteX5" fmla="*/ 166339 w 4960549"/>
                <a:gd name="connsiteY5" fmla="*/ 960748 h 2918955"/>
                <a:gd name="connsiteX6" fmla="*/ 237914 w 4960549"/>
                <a:gd name="connsiteY6" fmla="*/ 1145787 h 2918955"/>
                <a:gd name="connsiteX7" fmla="*/ 287868 w 4960549"/>
                <a:gd name="connsiteY7" fmla="*/ 1232913 h 2918955"/>
                <a:gd name="connsiteX8" fmla="*/ 345232 w 4960549"/>
                <a:gd name="connsiteY8" fmla="*/ 1317239 h 2918955"/>
                <a:gd name="connsiteX9" fmla="*/ 477745 w 4960549"/>
                <a:gd name="connsiteY9" fmla="*/ 1480209 h 2918955"/>
                <a:gd name="connsiteX10" fmla="*/ 621156 w 4960549"/>
                <a:gd name="connsiteY10" fmla="*/ 1644414 h 2918955"/>
                <a:gd name="connsiteX11" fmla="*/ 692469 w 4960549"/>
                <a:gd name="connsiteY11" fmla="*/ 1730140 h 2918955"/>
                <a:gd name="connsiteX12" fmla="*/ 726731 w 4960549"/>
                <a:gd name="connsiteY12" fmla="*/ 1772220 h 2918955"/>
                <a:gd name="connsiteX13" fmla="*/ 760295 w 4960549"/>
                <a:gd name="connsiteY13" fmla="*/ 1812489 h 2918955"/>
                <a:gd name="connsiteX14" fmla="*/ 1048685 w 4960549"/>
                <a:gd name="connsiteY14" fmla="*/ 2110101 h 2918955"/>
                <a:gd name="connsiteX15" fmla="*/ 1202035 w 4960549"/>
                <a:gd name="connsiteY15" fmla="*/ 2244002 h 2918955"/>
                <a:gd name="connsiteX16" fmla="*/ 1362620 w 4960549"/>
                <a:gd name="connsiteY16" fmla="*/ 2367443 h 2918955"/>
                <a:gd name="connsiteX17" fmla="*/ 1721364 w 4960549"/>
                <a:gd name="connsiteY17" fmla="*/ 2562694 h 2918955"/>
                <a:gd name="connsiteX18" fmla="*/ 1922052 w 4960549"/>
                <a:gd name="connsiteY18" fmla="*/ 2617868 h 2918955"/>
                <a:gd name="connsiteX19" fmla="*/ 1973488 w 4960549"/>
                <a:gd name="connsiteY19" fmla="*/ 2627586 h 2918955"/>
                <a:gd name="connsiteX20" fmla="*/ 2025360 w 4960549"/>
                <a:gd name="connsiteY20" fmla="*/ 2635738 h 2918955"/>
                <a:gd name="connsiteX21" fmla="*/ 2130063 w 4960549"/>
                <a:gd name="connsiteY21" fmla="*/ 2647432 h 2918955"/>
                <a:gd name="connsiteX22" fmla="*/ 2182719 w 4960549"/>
                <a:gd name="connsiteY22" fmla="*/ 2651220 h 2918955"/>
                <a:gd name="connsiteX23" fmla="*/ 2235551 w 4960549"/>
                <a:gd name="connsiteY23" fmla="*/ 2653855 h 2918955"/>
                <a:gd name="connsiteX24" fmla="*/ 2288556 w 4960549"/>
                <a:gd name="connsiteY24" fmla="*/ 2655008 h 2918955"/>
                <a:gd name="connsiteX25" fmla="*/ 2341648 w 4960549"/>
                <a:gd name="connsiteY25" fmla="*/ 2654761 h 2918955"/>
                <a:gd name="connsiteX26" fmla="*/ 2368238 w 4960549"/>
                <a:gd name="connsiteY26" fmla="*/ 2654514 h 2918955"/>
                <a:gd name="connsiteX27" fmla="*/ 2393869 w 4960549"/>
                <a:gd name="connsiteY27" fmla="*/ 2653443 h 2918955"/>
                <a:gd name="connsiteX28" fmla="*/ 2419413 w 4960549"/>
                <a:gd name="connsiteY28" fmla="*/ 2652208 h 2918955"/>
                <a:gd name="connsiteX29" fmla="*/ 2444869 w 4960549"/>
                <a:gd name="connsiteY29" fmla="*/ 2650232 h 2918955"/>
                <a:gd name="connsiteX30" fmla="*/ 2545823 w 4960549"/>
                <a:gd name="connsiteY30" fmla="*/ 2638456 h 2918955"/>
                <a:gd name="connsiteX31" fmla="*/ 2930373 w 4960549"/>
                <a:gd name="connsiteY31" fmla="*/ 2519213 h 2918955"/>
                <a:gd name="connsiteX32" fmla="*/ 3285631 w 4960549"/>
                <a:gd name="connsiteY32" fmla="*/ 2310210 h 2918955"/>
                <a:gd name="connsiteX33" fmla="*/ 3371764 w 4960549"/>
                <a:gd name="connsiteY33" fmla="*/ 2248778 h 2918955"/>
                <a:gd name="connsiteX34" fmla="*/ 3457898 w 4960549"/>
                <a:gd name="connsiteY34" fmla="*/ 2185286 h 2918955"/>
                <a:gd name="connsiteX35" fmla="*/ 3632344 w 4960549"/>
                <a:gd name="connsiteY35" fmla="*/ 2053527 h 2918955"/>
                <a:gd name="connsiteX36" fmla="*/ 3990915 w 4960549"/>
                <a:gd name="connsiteY36" fmla="*/ 1798490 h 2918955"/>
                <a:gd name="connsiteX37" fmla="*/ 4324988 w 4960549"/>
                <a:gd name="connsiteY37" fmla="*/ 1544854 h 2918955"/>
                <a:gd name="connsiteX38" fmla="*/ 4592107 w 4960549"/>
                <a:gd name="connsiteY38" fmla="*/ 1254159 h 2918955"/>
                <a:gd name="connsiteX39" fmla="*/ 4683123 w 4960549"/>
                <a:gd name="connsiteY39" fmla="*/ 1085179 h 2918955"/>
                <a:gd name="connsiteX40" fmla="*/ 4738568 w 4960549"/>
                <a:gd name="connsiteY40" fmla="*/ 900551 h 2918955"/>
                <a:gd name="connsiteX41" fmla="*/ 4753913 w 4960549"/>
                <a:gd name="connsiteY41" fmla="*/ 803708 h 2918955"/>
                <a:gd name="connsiteX42" fmla="*/ 4756441 w 4960549"/>
                <a:gd name="connsiteY42" fmla="*/ 779167 h 2918955"/>
                <a:gd name="connsiteX43" fmla="*/ 4758358 w 4960549"/>
                <a:gd name="connsiteY43" fmla="*/ 754133 h 2918955"/>
                <a:gd name="connsiteX44" fmla="*/ 4761147 w 4960549"/>
                <a:gd name="connsiteY44" fmla="*/ 702417 h 2918955"/>
                <a:gd name="connsiteX45" fmla="*/ 4756353 w 4960549"/>
                <a:gd name="connsiteY45" fmla="*/ 495638 h 2918955"/>
                <a:gd name="connsiteX46" fmla="*/ 4725578 w 4960549"/>
                <a:gd name="connsiteY46" fmla="*/ 291411 h 2918955"/>
                <a:gd name="connsiteX47" fmla="*/ 4673358 w 4960549"/>
                <a:gd name="connsiteY47" fmla="*/ 92042 h 2918955"/>
                <a:gd name="connsiteX48" fmla="*/ 4644342 w 4960549"/>
                <a:gd name="connsiteY48" fmla="*/ 0 h 2918955"/>
                <a:gd name="connsiteX49" fmla="*/ 4862756 w 4960549"/>
                <a:gd name="connsiteY49" fmla="*/ 0 h 2918955"/>
                <a:gd name="connsiteX50" fmla="*/ 4876138 w 4960549"/>
                <a:gd name="connsiteY50" fmla="*/ 45680 h 2918955"/>
                <a:gd name="connsiteX51" fmla="*/ 4911707 w 4960549"/>
                <a:gd name="connsiteY51" fmla="*/ 263329 h 2918955"/>
                <a:gd name="connsiteX52" fmla="*/ 4934809 w 4960549"/>
                <a:gd name="connsiteY52" fmla="*/ 481145 h 2918955"/>
                <a:gd name="connsiteX53" fmla="*/ 4953205 w 4960549"/>
                <a:gd name="connsiteY53" fmla="*/ 698959 h 2918955"/>
                <a:gd name="connsiteX54" fmla="*/ 4956953 w 4960549"/>
                <a:gd name="connsiteY54" fmla="*/ 753557 h 2918955"/>
                <a:gd name="connsiteX55" fmla="*/ 4958611 w 4960549"/>
                <a:gd name="connsiteY55" fmla="*/ 781638 h 2918955"/>
                <a:gd name="connsiteX56" fmla="*/ 4959831 w 4960549"/>
                <a:gd name="connsiteY56" fmla="*/ 810213 h 2918955"/>
                <a:gd name="connsiteX57" fmla="*/ 4958174 w 4960549"/>
                <a:gd name="connsiteY57" fmla="*/ 925338 h 2918955"/>
                <a:gd name="connsiteX58" fmla="*/ 4834030 w 4960549"/>
                <a:gd name="connsiteY58" fmla="*/ 1377519 h 2918955"/>
                <a:gd name="connsiteX59" fmla="*/ 4558106 w 4960549"/>
                <a:gd name="connsiteY59" fmla="*/ 1761515 h 2918955"/>
                <a:gd name="connsiteX60" fmla="*/ 4389937 w 4960549"/>
                <a:gd name="connsiteY60" fmla="*/ 1921603 h 2918955"/>
                <a:gd name="connsiteX61" fmla="*/ 4214618 w 4960549"/>
                <a:gd name="connsiteY61" fmla="*/ 2067115 h 2918955"/>
                <a:gd name="connsiteX62" fmla="*/ 3858489 w 4960549"/>
                <a:gd name="connsiteY62" fmla="*/ 2329316 h 2918955"/>
                <a:gd name="connsiteX63" fmla="*/ 3768868 w 4960549"/>
                <a:gd name="connsiteY63" fmla="*/ 2393301 h 2918955"/>
                <a:gd name="connsiteX64" fmla="*/ 3676806 w 4960549"/>
                <a:gd name="connsiteY64" fmla="*/ 2457698 h 2918955"/>
                <a:gd name="connsiteX65" fmla="*/ 3582477 w 4960549"/>
                <a:gd name="connsiteY65" fmla="*/ 2521272 h 2918955"/>
                <a:gd name="connsiteX66" fmla="*/ 3485185 w 4960549"/>
                <a:gd name="connsiteY66" fmla="*/ 2583035 h 2918955"/>
                <a:gd name="connsiteX67" fmla="*/ 3280923 w 4960549"/>
                <a:gd name="connsiteY67" fmla="*/ 2698983 h 2918955"/>
                <a:gd name="connsiteX68" fmla="*/ 3061230 w 4960549"/>
                <a:gd name="connsiteY68" fmla="*/ 2797555 h 2918955"/>
                <a:gd name="connsiteX69" fmla="*/ 2583137 w 4960549"/>
                <a:gd name="connsiteY69" fmla="*/ 2910950 h 2918955"/>
                <a:gd name="connsiteX70" fmla="*/ 2460038 w 4960549"/>
                <a:gd name="connsiteY70" fmla="*/ 2918280 h 2918955"/>
                <a:gd name="connsiteX71" fmla="*/ 2429263 w 4960549"/>
                <a:gd name="connsiteY71" fmla="*/ 2918938 h 2918955"/>
                <a:gd name="connsiteX72" fmla="*/ 2398576 w 4960549"/>
                <a:gd name="connsiteY72" fmla="*/ 2918774 h 2918955"/>
                <a:gd name="connsiteX73" fmla="*/ 2367977 w 4960549"/>
                <a:gd name="connsiteY73" fmla="*/ 2918444 h 2918955"/>
                <a:gd name="connsiteX74" fmla="*/ 2338249 w 4960549"/>
                <a:gd name="connsiteY74" fmla="*/ 2917374 h 2918955"/>
                <a:gd name="connsiteX75" fmla="*/ 2100770 w 4960549"/>
                <a:gd name="connsiteY75" fmla="*/ 2899503 h 2918955"/>
                <a:gd name="connsiteX76" fmla="*/ 1864776 w 4960549"/>
                <a:gd name="connsiteY76" fmla="*/ 2860141 h 2918955"/>
                <a:gd name="connsiteX77" fmla="*/ 1632964 w 4960549"/>
                <a:gd name="connsiteY77" fmla="*/ 2798461 h 2918955"/>
                <a:gd name="connsiteX78" fmla="*/ 1189219 w 4960549"/>
                <a:gd name="connsiteY78" fmla="*/ 2613010 h 2918955"/>
                <a:gd name="connsiteX79" fmla="*/ 815305 w 4960549"/>
                <a:gd name="connsiteY79" fmla="*/ 2324292 h 2918955"/>
                <a:gd name="connsiteX80" fmla="*/ 663699 w 4960549"/>
                <a:gd name="connsiteY80" fmla="*/ 2150535 h 2918955"/>
                <a:gd name="connsiteX81" fmla="*/ 531274 w 4960549"/>
                <a:gd name="connsiteY81" fmla="*/ 1966565 h 2918955"/>
                <a:gd name="connsiteX82" fmla="*/ 500325 w 4960549"/>
                <a:gd name="connsiteY82" fmla="*/ 1919709 h 2918955"/>
                <a:gd name="connsiteX83" fmla="*/ 470771 w 4960549"/>
                <a:gd name="connsiteY83" fmla="*/ 1874252 h 2918955"/>
                <a:gd name="connsiteX84" fmla="*/ 412448 w 4960549"/>
                <a:gd name="connsiteY84" fmla="*/ 1786137 h 2918955"/>
                <a:gd name="connsiteX85" fmla="*/ 291616 w 4960549"/>
                <a:gd name="connsiteY85" fmla="*/ 1606122 h 2918955"/>
                <a:gd name="connsiteX86" fmla="*/ 173662 w 4960549"/>
                <a:gd name="connsiteY86" fmla="*/ 1415812 h 2918955"/>
                <a:gd name="connsiteX87" fmla="*/ 120483 w 4960549"/>
                <a:gd name="connsiteY87" fmla="*/ 1314934 h 2918955"/>
                <a:gd name="connsiteX88" fmla="*/ 75324 w 4960549"/>
                <a:gd name="connsiteY88" fmla="*/ 1209361 h 2918955"/>
                <a:gd name="connsiteX89" fmla="*/ 40713 w 4960549"/>
                <a:gd name="connsiteY89" fmla="*/ 1099837 h 2918955"/>
                <a:gd name="connsiteX90" fmla="*/ 27811 w 4960549"/>
                <a:gd name="connsiteY90" fmla="*/ 1044004 h 2918955"/>
                <a:gd name="connsiteX91" fmla="*/ 22144 w 4960549"/>
                <a:gd name="connsiteY91" fmla="*/ 1016004 h 2918955"/>
                <a:gd name="connsiteX92" fmla="*/ 17436 w 4960549"/>
                <a:gd name="connsiteY92" fmla="*/ 987923 h 2918955"/>
                <a:gd name="connsiteX93" fmla="*/ 0 w 4960549"/>
                <a:gd name="connsiteY93" fmla="*/ 762944 h 2918955"/>
                <a:gd name="connsiteX94" fmla="*/ 48385 w 4960549"/>
                <a:gd name="connsiteY94" fmla="*/ 324597 h 2918955"/>
                <a:gd name="connsiteX95" fmla="*/ 108474 w 4960549"/>
                <a:gd name="connsiteY95" fmla="*/ 110839 h 2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60549" h="2918955">
                  <a:moveTo>
                    <a:pt x="154335" y="0"/>
                  </a:moveTo>
                  <a:lnTo>
                    <a:pt x="347871" y="0"/>
                  </a:lnTo>
                  <a:lnTo>
                    <a:pt x="268143" y="165468"/>
                  </a:lnTo>
                  <a:cubicBezTo>
                    <a:pt x="241575" y="228661"/>
                    <a:pt x="218473" y="293182"/>
                    <a:pt x="199554" y="358938"/>
                  </a:cubicBezTo>
                  <a:cubicBezTo>
                    <a:pt x="161632" y="490121"/>
                    <a:pt x="142016" y="626491"/>
                    <a:pt x="142104" y="762944"/>
                  </a:cubicBezTo>
                  <a:cubicBezTo>
                    <a:pt x="142888" y="829977"/>
                    <a:pt x="149862" y="896516"/>
                    <a:pt x="166339" y="960748"/>
                  </a:cubicBezTo>
                  <a:cubicBezTo>
                    <a:pt x="182555" y="1025063"/>
                    <a:pt x="207750" y="1086579"/>
                    <a:pt x="237914" y="1145787"/>
                  </a:cubicBezTo>
                  <a:cubicBezTo>
                    <a:pt x="253170" y="1175351"/>
                    <a:pt x="270084" y="1204338"/>
                    <a:pt x="287868" y="1232913"/>
                  </a:cubicBezTo>
                  <a:cubicBezTo>
                    <a:pt x="305914" y="1261406"/>
                    <a:pt x="325181" y="1289488"/>
                    <a:pt x="345232" y="1317239"/>
                  </a:cubicBezTo>
                  <a:cubicBezTo>
                    <a:pt x="385858" y="1372578"/>
                    <a:pt x="431017" y="1426270"/>
                    <a:pt x="477745" y="1480209"/>
                  </a:cubicBezTo>
                  <a:cubicBezTo>
                    <a:pt x="524474" y="1534231"/>
                    <a:pt x="573294" y="1588252"/>
                    <a:pt x="621156" y="1644414"/>
                  </a:cubicBezTo>
                  <a:cubicBezTo>
                    <a:pt x="645130" y="1672413"/>
                    <a:pt x="668843" y="1701070"/>
                    <a:pt x="692469" y="1730140"/>
                  </a:cubicBezTo>
                  <a:lnTo>
                    <a:pt x="726731" y="1772220"/>
                  </a:lnTo>
                  <a:cubicBezTo>
                    <a:pt x="737977" y="1785644"/>
                    <a:pt x="748700" y="1799396"/>
                    <a:pt x="760295" y="1812489"/>
                  </a:cubicBezTo>
                  <a:cubicBezTo>
                    <a:pt x="850788" y="1919050"/>
                    <a:pt x="948952" y="2017128"/>
                    <a:pt x="1048685" y="2110101"/>
                  </a:cubicBezTo>
                  <a:cubicBezTo>
                    <a:pt x="1098814" y="2156382"/>
                    <a:pt x="1149814" y="2201097"/>
                    <a:pt x="1202035" y="2244002"/>
                  </a:cubicBezTo>
                  <a:cubicBezTo>
                    <a:pt x="1254256" y="2286906"/>
                    <a:pt x="1307435" y="2328410"/>
                    <a:pt x="1362620" y="2367443"/>
                  </a:cubicBezTo>
                  <a:cubicBezTo>
                    <a:pt x="1472554" y="2445675"/>
                    <a:pt x="1591118" y="2515590"/>
                    <a:pt x="1721364" y="2562694"/>
                  </a:cubicBezTo>
                  <a:cubicBezTo>
                    <a:pt x="1786314" y="2586246"/>
                    <a:pt x="1853617" y="2604280"/>
                    <a:pt x="1922052" y="2617868"/>
                  </a:cubicBezTo>
                  <a:cubicBezTo>
                    <a:pt x="1939227" y="2621080"/>
                    <a:pt x="1956227" y="2624786"/>
                    <a:pt x="1973488" y="2627586"/>
                  </a:cubicBezTo>
                  <a:lnTo>
                    <a:pt x="2025360" y="2635738"/>
                  </a:lnTo>
                  <a:cubicBezTo>
                    <a:pt x="2060145" y="2640103"/>
                    <a:pt x="2094930" y="2644714"/>
                    <a:pt x="2130063" y="2647432"/>
                  </a:cubicBezTo>
                  <a:cubicBezTo>
                    <a:pt x="2147587" y="2648996"/>
                    <a:pt x="2165109" y="2650479"/>
                    <a:pt x="2182719" y="2651220"/>
                  </a:cubicBezTo>
                  <a:cubicBezTo>
                    <a:pt x="2200330" y="2652043"/>
                    <a:pt x="2217853" y="2653361"/>
                    <a:pt x="2235551" y="2653855"/>
                  </a:cubicBezTo>
                  <a:lnTo>
                    <a:pt x="2288556" y="2655008"/>
                  </a:lnTo>
                  <a:cubicBezTo>
                    <a:pt x="2306166" y="2655419"/>
                    <a:pt x="2323951" y="2654843"/>
                    <a:pt x="2341648" y="2654761"/>
                  </a:cubicBezTo>
                  <a:lnTo>
                    <a:pt x="2368238" y="2654514"/>
                  </a:lnTo>
                  <a:cubicBezTo>
                    <a:pt x="2376869" y="2654267"/>
                    <a:pt x="2385325" y="2653773"/>
                    <a:pt x="2393869" y="2653443"/>
                  </a:cubicBezTo>
                  <a:cubicBezTo>
                    <a:pt x="2402412" y="2653031"/>
                    <a:pt x="2410956" y="2652785"/>
                    <a:pt x="2419413" y="2652208"/>
                  </a:cubicBezTo>
                  <a:lnTo>
                    <a:pt x="2444869" y="2650232"/>
                  </a:lnTo>
                  <a:cubicBezTo>
                    <a:pt x="2478782" y="2647679"/>
                    <a:pt x="2512433" y="2643397"/>
                    <a:pt x="2545823" y="2638456"/>
                  </a:cubicBezTo>
                  <a:cubicBezTo>
                    <a:pt x="2679470" y="2617539"/>
                    <a:pt x="2807973" y="2576612"/>
                    <a:pt x="2930373" y="2519213"/>
                  </a:cubicBezTo>
                  <a:cubicBezTo>
                    <a:pt x="3053210" y="2462475"/>
                    <a:pt x="3170117" y="2389842"/>
                    <a:pt x="3285631" y="2310210"/>
                  </a:cubicBezTo>
                  <a:cubicBezTo>
                    <a:pt x="3314487" y="2290364"/>
                    <a:pt x="3343169" y="2269612"/>
                    <a:pt x="3371764" y="2248778"/>
                  </a:cubicBezTo>
                  <a:cubicBezTo>
                    <a:pt x="3400534" y="2227943"/>
                    <a:pt x="3429216" y="2206779"/>
                    <a:pt x="3457898" y="2185286"/>
                  </a:cubicBezTo>
                  <a:lnTo>
                    <a:pt x="3632344" y="2053527"/>
                  </a:lnTo>
                  <a:cubicBezTo>
                    <a:pt x="3752043" y="1963848"/>
                    <a:pt x="3872873" y="1880345"/>
                    <a:pt x="3990915" y="1798490"/>
                  </a:cubicBezTo>
                  <a:cubicBezTo>
                    <a:pt x="4108869" y="1716634"/>
                    <a:pt x="4222377" y="1633955"/>
                    <a:pt x="4324988" y="1544854"/>
                  </a:cubicBezTo>
                  <a:cubicBezTo>
                    <a:pt x="4427599" y="1455916"/>
                    <a:pt x="4520271" y="1361132"/>
                    <a:pt x="4592107" y="1254159"/>
                  </a:cubicBezTo>
                  <a:cubicBezTo>
                    <a:pt x="4628025" y="1200715"/>
                    <a:pt x="4658712" y="1144388"/>
                    <a:pt x="4683123" y="1085179"/>
                  </a:cubicBezTo>
                  <a:cubicBezTo>
                    <a:pt x="4707707" y="1026051"/>
                    <a:pt x="4725405" y="964125"/>
                    <a:pt x="4738568" y="900551"/>
                  </a:cubicBezTo>
                  <a:cubicBezTo>
                    <a:pt x="4745107" y="868764"/>
                    <a:pt x="4750338" y="836400"/>
                    <a:pt x="4753913" y="803708"/>
                  </a:cubicBezTo>
                  <a:cubicBezTo>
                    <a:pt x="4754959" y="795555"/>
                    <a:pt x="4755656" y="787320"/>
                    <a:pt x="4756441" y="779167"/>
                  </a:cubicBezTo>
                  <a:cubicBezTo>
                    <a:pt x="4757137" y="770932"/>
                    <a:pt x="4758010" y="762862"/>
                    <a:pt x="4758358" y="754133"/>
                  </a:cubicBezTo>
                  <a:lnTo>
                    <a:pt x="4761147" y="702417"/>
                  </a:lnTo>
                  <a:cubicBezTo>
                    <a:pt x="4763677" y="633409"/>
                    <a:pt x="4762107" y="564317"/>
                    <a:pt x="4756353" y="495638"/>
                  </a:cubicBezTo>
                  <a:cubicBezTo>
                    <a:pt x="4750774" y="426876"/>
                    <a:pt x="4740051" y="358691"/>
                    <a:pt x="4725578" y="291411"/>
                  </a:cubicBezTo>
                  <a:cubicBezTo>
                    <a:pt x="4710932" y="224131"/>
                    <a:pt x="4692625" y="157758"/>
                    <a:pt x="4673358" y="92042"/>
                  </a:cubicBezTo>
                  <a:lnTo>
                    <a:pt x="4644342" y="0"/>
                  </a:lnTo>
                  <a:lnTo>
                    <a:pt x="4862756" y="0"/>
                  </a:lnTo>
                  <a:lnTo>
                    <a:pt x="4876138" y="45680"/>
                  </a:lnTo>
                  <a:cubicBezTo>
                    <a:pt x="4892005" y="117818"/>
                    <a:pt x="4903077" y="190532"/>
                    <a:pt x="4911707" y="263329"/>
                  </a:cubicBezTo>
                  <a:cubicBezTo>
                    <a:pt x="4920513" y="336044"/>
                    <a:pt x="4927575" y="408677"/>
                    <a:pt x="4934809" y="481145"/>
                  </a:cubicBezTo>
                  <a:cubicBezTo>
                    <a:pt x="4941697" y="553694"/>
                    <a:pt x="4947799" y="626244"/>
                    <a:pt x="4953205" y="698959"/>
                  </a:cubicBezTo>
                  <a:lnTo>
                    <a:pt x="4956953" y="753557"/>
                  </a:lnTo>
                  <a:cubicBezTo>
                    <a:pt x="4957651" y="762533"/>
                    <a:pt x="4958087" y="772168"/>
                    <a:pt x="4958611" y="781638"/>
                  </a:cubicBezTo>
                  <a:cubicBezTo>
                    <a:pt x="4959133" y="791108"/>
                    <a:pt x="4959657" y="800661"/>
                    <a:pt x="4959831" y="810213"/>
                  </a:cubicBezTo>
                  <a:cubicBezTo>
                    <a:pt x="4961139" y="848341"/>
                    <a:pt x="4960703" y="886798"/>
                    <a:pt x="4958174" y="925338"/>
                  </a:cubicBezTo>
                  <a:cubicBezTo>
                    <a:pt x="4948759" y="1079578"/>
                    <a:pt x="4904907" y="1234972"/>
                    <a:pt x="4834030" y="1377519"/>
                  </a:cubicBezTo>
                  <a:cubicBezTo>
                    <a:pt x="4763327" y="1520478"/>
                    <a:pt x="4665861" y="1648779"/>
                    <a:pt x="4558106" y="1761515"/>
                  </a:cubicBezTo>
                  <a:cubicBezTo>
                    <a:pt x="4504229" y="1818090"/>
                    <a:pt x="4447650" y="1871123"/>
                    <a:pt x="4389937" y="1921603"/>
                  </a:cubicBezTo>
                  <a:cubicBezTo>
                    <a:pt x="4332223" y="1972083"/>
                    <a:pt x="4273726" y="2020669"/>
                    <a:pt x="4214618" y="2067115"/>
                  </a:cubicBezTo>
                  <a:cubicBezTo>
                    <a:pt x="4096664" y="2160417"/>
                    <a:pt x="3976094" y="2245484"/>
                    <a:pt x="3858489" y="2329316"/>
                  </a:cubicBezTo>
                  <a:lnTo>
                    <a:pt x="3768868" y="2393301"/>
                  </a:lnTo>
                  <a:cubicBezTo>
                    <a:pt x="3738529" y="2414794"/>
                    <a:pt x="3707929" y="2436452"/>
                    <a:pt x="3676806" y="2457698"/>
                  </a:cubicBezTo>
                  <a:cubicBezTo>
                    <a:pt x="3645770" y="2479027"/>
                    <a:pt x="3614385" y="2500273"/>
                    <a:pt x="3582477" y="2521272"/>
                  </a:cubicBezTo>
                  <a:cubicBezTo>
                    <a:pt x="3550483" y="2542107"/>
                    <a:pt x="3518226" y="2562776"/>
                    <a:pt x="3485185" y="2583035"/>
                  </a:cubicBezTo>
                  <a:cubicBezTo>
                    <a:pt x="3419451" y="2623633"/>
                    <a:pt x="3351625" y="2662996"/>
                    <a:pt x="3280923" y="2698983"/>
                  </a:cubicBezTo>
                  <a:cubicBezTo>
                    <a:pt x="3210307" y="2735134"/>
                    <a:pt x="3137251" y="2768732"/>
                    <a:pt x="3061230" y="2797555"/>
                  </a:cubicBezTo>
                  <a:cubicBezTo>
                    <a:pt x="2909886" y="2856024"/>
                    <a:pt x="2747295" y="2895468"/>
                    <a:pt x="2583137" y="2910950"/>
                  </a:cubicBezTo>
                  <a:cubicBezTo>
                    <a:pt x="2542075" y="2914657"/>
                    <a:pt x="2501013" y="2917456"/>
                    <a:pt x="2460038" y="2918280"/>
                  </a:cubicBezTo>
                  <a:lnTo>
                    <a:pt x="2429263" y="2918938"/>
                  </a:lnTo>
                  <a:cubicBezTo>
                    <a:pt x="2419064" y="2919021"/>
                    <a:pt x="2408777" y="2918774"/>
                    <a:pt x="2398576" y="2918774"/>
                  </a:cubicBezTo>
                  <a:lnTo>
                    <a:pt x="2367977" y="2918444"/>
                  </a:lnTo>
                  <a:lnTo>
                    <a:pt x="2338249" y="2917374"/>
                  </a:lnTo>
                  <a:cubicBezTo>
                    <a:pt x="2259089" y="2914985"/>
                    <a:pt x="2179756" y="2909057"/>
                    <a:pt x="2100770" y="2899503"/>
                  </a:cubicBezTo>
                  <a:cubicBezTo>
                    <a:pt x="2021699" y="2890445"/>
                    <a:pt x="1942801" y="2877434"/>
                    <a:pt x="1864776" y="2860141"/>
                  </a:cubicBezTo>
                  <a:cubicBezTo>
                    <a:pt x="1786836" y="2842683"/>
                    <a:pt x="1709508" y="2822013"/>
                    <a:pt x="1632964" y="2798461"/>
                  </a:cubicBezTo>
                  <a:cubicBezTo>
                    <a:pt x="1480138" y="2750946"/>
                    <a:pt x="1329055" y="2691818"/>
                    <a:pt x="1189219" y="2613010"/>
                  </a:cubicBezTo>
                  <a:cubicBezTo>
                    <a:pt x="1049296" y="2534366"/>
                    <a:pt x="924367" y="2434640"/>
                    <a:pt x="815305" y="2324292"/>
                  </a:cubicBezTo>
                  <a:cubicBezTo>
                    <a:pt x="760469" y="2269200"/>
                    <a:pt x="710603" y="2210567"/>
                    <a:pt x="663699" y="2150535"/>
                  </a:cubicBezTo>
                  <a:cubicBezTo>
                    <a:pt x="617059" y="2090255"/>
                    <a:pt x="572684" y="2029069"/>
                    <a:pt x="531274" y="1966565"/>
                  </a:cubicBezTo>
                  <a:cubicBezTo>
                    <a:pt x="520638" y="1951084"/>
                    <a:pt x="510612" y="1935355"/>
                    <a:pt x="500325" y="1919709"/>
                  </a:cubicBezTo>
                  <a:lnTo>
                    <a:pt x="470771" y="1874252"/>
                  </a:lnTo>
                  <a:cubicBezTo>
                    <a:pt x="451853" y="1844853"/>
                    <a:pt x="432238" y="1815701"/>
                    <a:pt x="412448" y="1786137"/>
                  </a:cubicBezTo>
                  <a:lnTo>
                    <a:pt x="291616" y="1606122"/>
                  </a:lnTo>
                  <a:cubicBezTo>
                    <a:pt x="251078" y="1544771"/>
                    <a:pt x="211062" y="1481609"/>
                    <a:pt x="173662" y="1415812"/>
                  </a:cubicBezTo>
                  <a:cubicBezTo>
                    <a:pt x="155005" y="1382872"/>
                    <a:pt x="136960" y="1349355"/>
                    <a:pt x="120483" y="1314934"/>
                  </a:cubicBezTo>
                  <a:cubicBezTo>
                    <a:pt x="104093" y="1280429"/>
                    <a:pt x="88837" y="1245266"/>
                    <a:pt x="75324" y="1209361"/>
                  </a:cubicBezTo>
                  <a:cubicBezTo>
                    <a:pt x="62072" y="1173375"/>
                    <a:pt x="50303" y="1136893"/>
                    <a:pt x="40713" y="1099837"/>
                  </a:cubicBezTo>
                  <a:cubicBezTo>
                    <a:pt x="36180" y="1081308"/>
                    <a:pt x="31560" y="1062697"/>
                    <a:pt x="27811" y="1044004"/>
                  </a:cubicBezTo>
                  <a:lnTo>
                    <a:pt x="22144" y="1016004"/>
                  </a:lnTo>
                  <a:lnTo>
                    <a:pt x="17436" y="987923"/>
                  </a:lnTo>
                  <a:cubicBezTo>
                    <a:pt x="5144" y="912986"/>
                    <a:pt x="0" y="837636"/>
                    <a:pt x="0" y="762944"/>
                  </a:cubicBezTo>
                  <a:cubicBezTo>
                    <a:pt x="349" y="615951"/>
                    <a:pt x="16652" y="468957"/>
                    <a:pt x="48385" y="324597"/>
                  </a:cubicBezTo>
                  <a:cubicBezTo>
                    <a:pt x="64209" y="252459"/>
                    <a:pt x="84238" y="181021"/>
                    <a:pt x="108474" y="11083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436F5721-88D0-4683-BB23-289611A4A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666325 w 4934374"/>
                <a:gd name="connsiteY1" fmla="*/ 0 h 2888360"/>
                <a:gd name="connsiteX2" fmla="*/ 626038 w 4934374"/>
                <a:gd name="connsiteY2" fmla="*/ 65170 h 2888360"/>
                <a:gd name="connsiteX3" fmla="*/ 435986 w 4934374"/>
                <a:gd name="connsiteY3" fmla="*/ 779635 h 2888360"/>
                <a:gd name="connsiteX4" fmla="*/ 750530 w 4934374"/>
                <a:gd name="connsiteY4" fmla="*/ 1443043 h 2888360"/>
                <a:gd name="connsiteX5" fmla="*/ 909024 w 4934374"/>
                <a:gd name="connsiteY5" fmla="*/ 1653610 h 2888360"/>
                <a:gd name="connsiteX6" fmla="*/ 2396223 w 4934374"/>
                <a:gd name="connsiteY6" fmla="*/ 2476694 h 2888360"/>
                <a:gd name="connsiteX7" fmla="*/ 3525201 w 4934374"/>
                <a:gd name="connsiteY7" fmla="*/ 1970327 h 2888360"/>
                <a:gd name="connsiteX8" fmla="*/ 3662596 w 4934374"/>
                <a:gd name="connsiteY8" fmla="*/ 1869778 h 2888360"/>
                <a:gd name="connsiteX9" fmla="*/ 4287500 w 4934374"/>
                <a:gd name="connsiteY9" fmla="*/ 1344141 h 2888360"/>
                <a:gd name="connsiteX10" fmla="*/ 4498563 w 4934374"/>
                <a:gd name="connsiteY10" fmla="*/ 779635 h 2888360"/>
                <a:gd name="connsiteX11" fmla="*/ 4376239 w 4934374"/>
                <a:gd name="connsiteY11" fmla="*/ 16511 h 2888360"/>
                <a:gd name="connsiteX12" fmla="*/ 4369703 w 4934374"/>
                <a:gd name="connsiteY12" fmla="*/ 0 h 2888360"/>
                <a:gd name="connsiteX13" fmla="*/ 4823642 w 4934374"/>
                <a:gd name="connsiteY13" fmla="*/ 0 h 2888360"/>
                <a:gd name="connsiteX14" fmla="*/ 4850554 w 4934374"/>
                <a:gd name="connsiteY14" fmla="*/ 89409 h 2888360"/>
                <a:gd name="connsiteX15" fmla="*/ 4934374 w 4934374"/>
                <a:gd name="connsiteY15" fmla="*/ 779553 h 2888360"/>
                <a:gd name="connsiteX16" fmla="*/ 3793540 w 4934374"/>
                <a:gd name="connsiteY16" fmla="*/ 2294701 h 2888360"/>
                <a:gd name="connsiteX17" fmla="*/ 2396135 w 4934374"/>
                <a:gd name="connsiteY17" fmla="*/ 2888360 h 2888360"/>
                <a:gd name="connsiteX18" fmla="*/ 548273 w 4934374"/>
                <a:gd name="connsiteY18" fmla="*/ 1884684 h 2888360"/>
                <a:gd name="connsiteX19" fmla="*/ 0 w 4934374"/>
                <a:gd name="connsiteY19" fmla="*/ 779553 h 2888360"/>
                <a:gd name="connsiteX20" fmla="*/ 137335 w 4934374"/>
                <a:gd name="connsiteY20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666325" y="0"/>
                  </a:lnTo>
                  <a:lnTo>
                    <a:pt x="626038" y="65170"/>
                  </a:lnTo>
                  <a:cubicBezTo>
                    <a:pt x="499976" y="295913"/>
                    <a:pt x="435986" y="536292"/>
                    <a:pt x="435986" y="779635"/>
                  </a:cubicBezTo>
                  <a:cubicBezTo>
                    <a:pt x="435986" y="1024707"/>
                    <a:pt x="538074" y="1167830"/>
                    <a:pt x="750530" y="1443043"/>
                  </a:cubicBezTo>
                  <a:cubicBezTo>
                    <a:pt x="801792" y="1509416"/>
                    <a:pt x="854797" y="1578096"/>
                    <a:pt x="909024" y="1653610"/>
                  </a:cubicBezTo>
                  <a:cubicBezTo>
                    <a:pt x="1323389" y="2230552"/>
                    <a:pt x="1768180" y="2476694"/>
                    <a:pt x="2396223" y="2476694"/>
                  </a:cubicBezTo>
                  <a:cubicBezTo>
                    <a:pt x="2808409" y="2476694"/>
                    <a:pt x="3110835" y="2276173"/>
                    <a:pt x="3525201" y="1970327"/>
                  </a:cubicBezTo>
                  <a:cubicBezTo>
                    <a:pt x="3571493" y="1936152"/>
                    <a:pt x="3617786" y="1902388"/>
                    <a:pt x="3662596" y="1869778"/>
                  </a:cubicBezTo>
                  <a:cubicBezTo>
                    <a:pt x="3905479" y="1692809"/>
                    <a:pt x="4134849" y="1525640"/>
                    <a:pt x="4287500" y="1344141"/>
                  </a:cubicBezTo>
                  <a:cubicBezTo>
                    <a:pt x="4433439" y="1170630"/>
                    <a:pt x="4498563" y="996543"/>
                    <a:pt x="4498563" y="779635"/>
                  </a:cubicBezTo>
                  <a:cubicBezTo>
                    <a:pt x="4498563" y="507799"/>
                    <a:pt x="4456499" y="249674"/>
                    <a:pt x="4376239" y="16511"/>
                  </a:cubicBezTo>
                  <a:lnTo>
                    <a:pt x="4369703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0DC43E93-F81B-4DAE-9F0A-DF9299A8C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767292 w 4934374"/>
                <a:gd name="connsiteY1" fmla="*/ 0 h 2888360"/>
                <a:gd name="connsiteX2" fmla="*/ 703453 w 4934374"/>
                <a:gd name="connsiteY2" fmla="*/ 102886 h 2888360"/>
                <a:gd name="connsiteX3" fmla="*/ 523079 w 4934374"/>
                <a:gd name="connsiteY3" fmla="*/ 779635 h 2888360"/>
                <a:gd name="connsiteX4" fmla="*/ 820885 w 4934374"/>
                <a:gd name="connsiteY4" fmla="*/ 1394539 h 2888360"/>
                <a:gd name="connsiteX5" fmla="*/ 981122 w 4934374"/>
                <a:gd name="connsiteY5" fmla="*/ 1607412 h 2888360"/>
                <a:gd name="connsiteX6" fmla="*/ 1592426 w 4934374"/>
                <a:gd name="connsiteY6" fmla="*/ 2196871 h 2888360"/>
                <a:gd name="connsiteX7" fmla="*/ 2396135 w 4934374"/>
                <a:gd name="connsiteY7" fmla="*/ 2394345 h 2888360"/>
                <a:gd name="connsiteX8" fmla="*/ 2913111 w 4934374"/>
                <a:gd name="connsiteY8" fmla="*/ 2268597 h 2888360"/>
                <a:gd name="connsiteX9" fmla="*/ 3471411 w 4934374"/>
                <a:gd name="connsiteY9" fmla="*/ 1905518 h 2888360"/>
                <a:gd name="connsiteX10" fmla="*/ 3609242 w 4934374"/>
                <a:gd name="connsiteY10" fmla="*/ 1804640 h 2888360"/>
                <a:gd name="connsiteX11" fmla="*/ 4219151 w 4934374"/>
                <a:gd name="connsiteY11" fmla="*/ 1292919 h 2888360"/>
                <a:gd name="connsiteX12" fmla="*/ 4411295 w 4934374"/>
                <a:gd name="connsiteY12" fmla="*/ 779635 h 2888360"/>
                <a:gd name="connsiteX13" fmla="*/ 4294235 w 4934374"/>
                <a:gd name="connsiteY13" fmla="*/ 44685 h 2888360"/>
                <a:gd name="connsiteX14" fmla="*/ 4276624 w 4934374"/>
                <a:gd name="connsiteY14" fmla="*/ 0 h 2888360"/>
                <a:gd name="connsiteX15" fmla="*/ 4823642 w 4934374"/>
                <a:gd name="connsiteY15" fmla="*/ 0 h 2888360"/>
                <a:gd name="connsiteX16" fmla="*/ 4850554 w 4934374"/>
                <a:gd name="connsiteY16" fmla="*/ 89409 h 2888360"/>
                <a:gd name="connsiteX17" fmla="*/ 4934374 w 4934374"/>
                <a:gd name="connsiteY17" fmla="*/ 779553 h 2888360"/>
                <a:gd name="connsiteX18" fmla="*/ 3793540 w 4934374"/>
                <a:gd name="connsiteY18" fmla="*/ 2294701 h 2888360"/>
                <a:gd name="connsiteX19" fmla="*/ 2396135 w 4934374"/>
                <a:gd name="connsiteY19" fmla="*/ 2888360 h 2888360"/>
                <a:gd name="connsiteX20" fmla="*/ 548273 w 4934374"/>
                <a:gd name="connsiteY20" fmla="*/ 1884684 h 2888360"/>
                <a:gd name="connsiteX21" fmla="*/ 0 w 4934374"/>
                <a:gd name="connsiteY21" fmla="*/ 779553 h 2888360"/>
                <a:gd name="connsiteX22" fmla="*/ 137335 w 4934374"/>
                <a:gd name="connsiteY22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767292" y="0"/>
                  </a:lnTo>
                  <a:lnTo>
                    <a:pt x="703453" y="102886"/>
                  </a:lnTo>
                  <a:cubicBezTo>
                    <a:pt x="583756" y="321853"/>
                    <a:pt x="523079" y="549550"/>
                    <a:pt x="523079" y="779635"/>
                  </a:cubicBezTo>
                  <a:cubicBezTo>
                    <a:pt x="523079" y="999508"/>
                    <a:pt x="614356" y="1127068"/>
                    <a:pt x="820885" y="1394539"/>
                  </a:cubicBezTo>
                  <a:cubicBezTo>
                    <a:pt x="872582" y="1461489"/>
                    <a:pt x="926023" y="1530745"/>
                    <a:pt x="981122" y="1607412"/>
                  </a:cubicBezTo>
                  <a:cubicBezTo>
                    <a:pt x="1175968" y="1878671"/>
                    <a:pt x="1375871" y="2071535"/>
                    <a:pt x="1592426" y="2196871"/>
                  </a:cubicBezTo>
                  <a:cubicBezTo>
                    <a:pt x="1821970" y="2329783"/>
                    <a:pt x="2084904" y="2394345"/>
                    <a:pt x="2396135" y="2394345"/>
                  </a:cubicBezTo>
                  <a:cubicBezTo>
                    <a:pt x="2572762" y="2394345"/>
                    <a:pt x="2737009" y="2354405"/>
                    <a:pt x="2913111" y="2268597"/>
                  </a:cubicBezTo>
                  <a:cubicBezTo>
                    <a:pt x="3093922" y="2180483"/>
                    <a:pt x="3272903" y="2052018"/>
                    <a:pt x="3471411" y="1905518"/>
                  </a:cubicBezTo>
                  <a:cubicBezTo>
                    <a:pt x="3517964" y="1871178"/>
                    <a:pt x="3564344" y="1837332"/>
                    <a:pt x="3609242" y="1804640"/>
                  </a:cubicBezTo>
                  <a:cubicBezTo>
                    <a:pt x="3847765" y="1630800"/>
                    <a:pt x="4073038" y="1466594"/>
                    <a:pt x="4219151" y="1292919"/>
                  </a:cubicBezTo>
                  <a:cubicBezTo>
                    <a:pt x="4353843" y="1132832"/>
                    <a:pt x="4411295" y="979332"/>
                    <a:pt x="4411295" y="779635"/>
                  </a:cubicBezTo>
                  <a:cubicBezTo>
                    <a:pt x="4411295" y="517475"/>
                    <a:pt x="4371040" y="268882"/>
                    <a:pt x="4294235" y="44685"/>
                  </a:cubicBezTo>
                  <a:lnTo>
                    <a:pt x="4276624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A2EECE7B-E861-4242-BD71-ADD8F2DD3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7711" y="0"/>
              <a:ext cx="5069918" cy="3133064"/>
            </a:xfrm>
            <a:custGeom>
              <a:avLst/>
              <a:gdLst>
                <a:gd name="connsiteX0" fmla="*/ 153448 w 5069918"/>
                <a:gd name="connsiteY0" fmla="*/ 0 h 3133064"/>
                <a:gd name="connsiteX1" fmla="*/ 215434 w 5069918"/>
                <a:gd name="connsiteY1" fmla="*/ 0 h 3133064"/>
                <a:gd name="connsiteX2" fmla="*/ 215073 w 5069918"/>
                <a:gd name="connsiteY2" fmla="*/ 727 h 3133064"/>
                <a:gd name="connsiteX3" fmla="*/ 202868 w 5069918"/>
                <a:gd name="connsiteY3" fmla="*/ 26255 h 3133064"/>
                <a:gd name="connsiteX4" fmla="*/ 191273 w 5069918"/>
                <a:gd name="connsiteY4" fmla="*/ 52030 h 3133064"/>
                <a:gd name="connsiteX5" fmla="*/ 169129 w 5069918"/>
                <a:gd name="connsiteY5" fmla="*/ 103993 h 3133064"/>
                <a:gd name="connsiteX6" fmla="*/ 148381 w 5069918"/>
                <a:gd name="connsiteY6" fmla="*/ 156532 h 3133064"/>
                <a:gd name="connsiteX7" fmla="*/ 80903 w 5069918"/>
                <a:gd name="connsiteY7" fmla="*/ 371711 h 3133064"/>
                <a:gd name="connsiteX8" fmla="*/ 26154 w 5069918"/>
                <a:gd name="connsiteY8" fmla="*/ 817551 h 3133064"/>
                <a:gd name="connsiteX9" fmla="*/ 49169 w 5069918"/>
                <a:gd name="connsiteY9" fmla="*/ 1040143 h 3133064"/>
                <a:gd name="connsiteX10" fmla="*/ 119437 w 5069918"/>
                <a:gd name="connsiteY10" fmla="*/ 1253016 h 3133064"/>
                <a:gd name="connsiteX11" fmla="*/ 143672 w 5069918"/>
                <a:gd name="connsiteY11" fmla="*/ 1303908 h 3133064"/>
                <a:gd name="connsiteX12" fmla="*/ 170611 w 5069918"/>
                <a:gd name="connsiteY12" fmla="*/ 1353648 h 3133064"/>
                <a:gd name="connsiteX13" fmla="*/ 230330 w 5069918"/>
                <a:gd name="connsiteY13" fmla="*/ 1450079 h 3133064"/>
                <a:gd name="connsiteX14" fmla="*/ 279545 w 5069918"/>
                <a:gd name="connsiteY14" fmla="*/ 1519627 h 3133064"/>
                <a:gd name="connsiteX15" fmla="*/ 228347 w 5069918"/>
                <a:gd name="connsiteY15" fmla="*/ 1437024 h 3133064"/>
                <a:gd name="connsiteX16" fmla="*/ 175168 w 5069918"/>
                <a:gd name="connsiteY16" fmla="*/ 1336146 h 3133064"/>
                <a:gd name="connsiteX17" fmla="*/ 130009 w 5069918"/>
                <a:gd name="connsiteY17" fmla="*/ 1230573 h 3133064"/>
                <a:gd name="connsiteX18" fmla="*/ 95398 w 5069918"/>
                <a:gd name="connsiteY18" fmla="*/ 1121049 h 3133064"/>
                <a:gd name="connsiteX19" fmla="*/ 82496 w 5069918"/>
                <a:gd name="connsiteY19" fmla="*/ 1065216 h 3133064"/>
                <a:gd name="connsiteX20" fmla="*/ 76829 w 5069918"/>
                <a:gd name="connsiteY20" fmla="*/ 1037216 h 3133064"/>
                <a:gd name="connsiteX21" fmla="*/ 72121 w 5069918"/>
                <a:gd name="connsiteY21" fmla="*/ 1009135 h 3133064"/>
                <a:gd name="connsiteX22" fmla="*/ 54685 w 5069918"/>
                <a:gd name="connsiteY22" fmla="*/ 784156 h 3133064"/>
                <a:gd name="connsiteX23" fmla="*/ 103070 w 5069918"/>
                <a:gd name="connsiteY23" fmla="*/ 345810 h 3133064"/>
                <a:gd name="connsiteX24" fmla="*/ 163159 w 5069918"/>
                <a:gd name="connsiteY24" fmla="*/ 132051 h 3133064"/>
                <a:gd name="connsiteX25" fmla="*/ 217797 w 5069918"/>
                <a:gd name="connsiteY25" fmla="*/ 0 h 3133064"/>
                <a:gd name="connsiteX26" fmla="*/ 848227 w 5069918"/>
                <a:gd name="connsiteY26" fmla="*/ 0 h 3133064"/>
                <a:gd name="connsiteX27" fmla="*/ 771226 w 5069918"/>
                <a:gd name="connsiteY27" fmla="*/ 124098 h 3133064"/>
                <a:gd name="connsiteX28" fmla="*/ 590852 w 5069918"/>
                <a:gd name="connsiteY28" fmla="*/ 800847 h 3133064"/>
                <a:gd name="connsiteX29" fmla="*/ 888658 w 5069918"/>
                <a:gd name="connsiteY29" fmla="*/ 1415751 h 3133064"/>
                <a:gd name="connsiteX30" fmla="*/ 1048895 w 5069918"/>
                <a:gd name="connsiteY30" fmla="*/ 1628624 h 3133064"/>
                <a:gd name="connsiteX31" fmla="*/ 1660199 w 5069918"/>
                <a:gd name="connsiteY31" fmla="*/ 2218083 h 3133064"/>
                <a:gd name="connsiteX32" fmla="*/ 2463908 w 5069918"/>
                <a:gd name="connsiteY32" fmla="*/ 2415557 h 3133064"/>
                <a:gd name="connsiteX33" fmla="*/ 2980884 w 5069918"/>
                <a:gd name="connsiteY33" fmla="*/ 2289809 h 3133064"/>
                <a:gd name="connsiteX34" fmla="*/ 3539184 w 5069918"/>
                <a:gd name="connsiteY34" fmla="*/ 1926730 h 3133064"/>
                <a:gd name="connsiteX35" fmla="*/ 3677015 w 5069918"/>
                <a:gd name="connsiteY35" fmla="*/ 1825852 h 3133064"/>
                <a:gd name="connsiteX36" fmla="*/ 4286924 w 5069918"/>
                <a:gd name="connsiteY36" fmla="*/ 1314131 h 3133064"/>
                <a:gd name="connsiteX37" fmla="*/ 4479068 w 5069918"/>
                <a:gd name="connsiteY37" fmla="*/ 800847 h 3133064"/>
                <a:gd name="connsiteX38" fmla="*/ 4362007 w 5069918"/>
                <a:gd name="connsiteY38" fmla="*/ 65898 h 3133064"/>
                <a:gd name="connsiteX39" fmla="*/ 4336037 w 5069918"/>
                <a:gd name="connsiteY39" fmla="*/ 0 h 3133064"/>
                <a:gd name="connsiteX40" fmla="*/ 4913604 w 5069918"/>
                <a:gd name="connsiteY40" fmla="*/ 0 h 3133064"/>
                <a:gd name="connsiteX41" fmla="*/ 4930823 w 5069918"/>
                <a:gd name="connsiteY41" fmla="*/ 66892 h 3133064"/>
                <a:gd name="connsiteX42" fmla="*/ 4940407 w 5069918"/>
                <a:gd name="connsiteY42" fmla="*/ 125535 h 3133064"/>
                <a:gd name="connsiteX43" fmla="*/ 4982006 w 5069918"/>
                <a:gd name="connsiteY43" fmla="*/ 278378 h 3133064"/>
                <a:gd name="connsiteX44" fmla="*/ 5027482 w 5069918"/>
                <a:gd name="connsiteY44" fmla="*/ 504952 h 3133064"/>
                <a:gd name="connsiteX45" fmla="*/ 5058082 w 5069918"/>
                <a:gd name="connsiteY45" fmla="*/ 734049 h 3133064"/>
                <a:gd name="connsiteX46" fmla="*/ 5063486 w 5069918"/>
                <a:gd name="connsiteY46" fmla="*/ 791612 h 3133064"/>
                <a:gd name="connsiteX47" fmla="*/ 5067846 w 5069918"/>
                <a:gd name="connsiteY47" fmla="*/ 850245 h 3133064"/>
                <a:gd name="connsiteX48" fmla="*/ 5069414 w 5069918"/>
                <a:gd name="connsiteY48" fmla="*/ 969733 h 3133064"/>
                <a:gd name="connsiteX49" fmla="*/ 5040732 w 5069918"/>
                <a:gd name="connsiteY49" fmla="*/ 1209783 h 3133064"/>
                <a:gd name="connsiteX50" fmla="*/ 4964102 w 5069918"/>
                <a:gd name="connsiteY50" fmla="*/ 1442832 h 3133064"/>
                <a:gd name="connsiteX51" fmla="*/ 4689486 w 5069918"/>
                <a:gd name="connsiteY51" fmla="*/ 1849969 h 3133064"/>
                <a:gd name="connsiteX52" fmla="*/ 4333792 w 5069918"/>
                <a:gd name="connsiteY52" fmla="*/ 2176567 h 3133064"/>
                <a:gd name="connsiteX53" fmla="*/ 3965196 w 5069918"/>
                <a:gd name="connsiteY53" fmla="*/ 2468002 h 3133064"/>
                <a:gd name="connsiteX54" fmla="*/ 3873745 w 5069918"/>
                <a:gd name="connsiteY54" fmla="*/ 2541128 h 3133064"/>
                <a:gd name="connsiteX55" fmla="*/ 3779416 w 5069918"/>
                <a:gd name="connsiteY55" fmla="*/ 2614666 h 3133064"/>
                <a:gd name="connsiteX56" fmla="*/ 3582739 w 5069918"/>
                <a:gd name="connsiteY56" fmla="*/ 2756555 h 3133064"/>
                <a:gd name="connsiteX57" fmla="*/ 3371851 w 5069918"/>
                <a:gd name="connsiteY57" fmla="*/ 2886338 h 3133064"/>
                <a:gd name="connsiteX58" fmla="*/ 3143614 w 5069918"/>
                <a:gd name="connsiteY58" fmla="*/ 2995780 h 3133064"/>
                <a:gd name="connsiteX59" fmla="*/ 2643552 w 5069918"/>
                <a:gd name="connsiteY59" fmla="*/ 3122516 h 3133064"/>
                <a:gd name="connsiteX60" fmla="*/ 2514264 w 5069918"/>
                <a:gd name="connsiteY60" fmla="*/ 3131657 h 3133064"/>
                <a:gd name="connsiteX61" fmla="*/ 2481920 w 5069918"/>
                <a:gd name="connsiteY61" fmla="*/ 3132810 h 3133064"/>
                <a:gd name="connsiteX62" fmla="*/ 2449664 w 5069918"/>
                <a:gd name="connsiteY62" fmla="*/ 3132975 h 3133064"/>
                <a:gd name="connsiteX63" fmla="*/ 2386284 w 5069918"/>
                <a:gd name="connsiteY63" fmla="*/ 3132234 h 3133064"/>
                <a:gd name="connsiteX64" fmla="*/ 2260658 w 5069918"/>
                <a:gd name="connsiteY64" fmla="*/ 3127292 h 3133064"/>
                <a:gd name="connsiteX65" fmla="*/ 2134945 w 5069918"/>
                <a:gd name="connsiteY65" fmla="*/ 3115928 h 3133064"/>
                <a:gd name="connsiteX66" fmla="*/ 1884564 w 5069918"/>
                <a:gd name="connsiteY66" fmla="*/ 3075412 h 3133064"/>
                <a:gd name="connsiteX67" fmla="*/ 1639764 w 5069918"/>
                <a:gd name="connsiteY67" fmla="*/ 3005498 h 3133064"/>
                <a:gd name="connsiteX68" fmla="*/ 1407081 w 5069918"/>
                <a:gd name="connsiteY68" fmla="*/ 2904125 h 3133064"/>
                <a:gd name="connsiteX69" fmla="*/ 1193491 w 5069918"/>
                <a:gd name="connsiteY69" fmla="*/ 2772201 h 3133064"/>
                <a:gd name="connsiteX70" fmla="*/ 836141 w 5069918"/>
                <a:gd name="connsiteY70" fmla="*/ 2439839 h 3133064"/>
                <a:gd name="connsiteX71" fmla="*/ 690812 w 5069918"/>
                <a:gd name="connsiteY71" fmla="*/ 2251422 h 3133064"/>
                <a:gd name="connsiteX72" fmla="*/ 562397 w 5069918"/>
                <a:gd name="connsiteY72" fmla="*/ 2054937 h 3133064"/>
                <a:gd name="connsiteX73" fmla="*/ 502504 w 5069918"/>
                <a:gd name="connsiteY73" fmla="*/ 1957435 h 3133064"/>
                <a:gd name="connsiteX74" fmla="*/ 440258 w 5069918"/>
                <a:gd name="connsiteY74" fmla="*/ 1861580 h 3133064"/>
                <a:gd name="connsiteX75" fmla="*/ 310360 w 5069918"/>
                <a:gd name="connsiteY75" fmla="*/ 1670693 h 3133064"/>
                <a:gd name="connsiteX76" fmla="*/ 246806 w 5069918"/>
                <a:gd name="connsiteY76" fmla="*/ 1573603 h 3133064"/>
                <a:gd name="connsiteX77" fmla="*/ 186303 w 5069918"/>
                <a:gd name="connsiteY77" fmla="*/ 1474372 h 3133064"/>
                <a:gd name="connsiteX78" fmla="*/ 84390 w 5069918"/>
                <a:gd name="connsiteY78" fmla="*/ 1266192 h 3133064"/>
                <a:gd name="connsiteX79" fmla="*/ 20139 w 5069918"/>
                <a:gd name="connsiteY79" fmla="*/ 1045249 h 3133064"/>
                <a:gd name="connsiteX80" fmla="*/ 0 w 5069918"/>
                <a:gd name="connsiteY80" fmla="*/ 817551 h 3133064"/>
                <a:gd name="connsiteX81" fmla="*/ 102773 w 5069918"/>
                <a:gd name="connsiteY81" fmla="*/ 142588 h 313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69918" h="3133064">
                  <a:moveTo>
                    <a:pt x="153448" y="0"/>
                  </a:moveTo>
                  <a:lnTo>
                    <a:pt x="215434" y="0"/>
                  </a:lnTo>
                  <a:lnTo>
                    <a:pt x="215073" y="727"/>
                  </a:lnTo>
                  <a:lnTo>
                    <a:pt x="202868" y="26255"/>
                  </a:lnTo>
                  <a:lnTo>
                    <a:pt x="191273" y="52030"/>
                  </a:lnTo>
                  <a:cubicBezTo>
                    <a:pt x="183688" y="69241"/>
                    <a:pt x="176016" y="86452"/>
                    <a:pt x="169129" y="103993"/>
                  </a:cubicBezTo>
                  <a:cubicBezTo>
                    <a:pt x="162242" y="121533"/>
                    <a:pt x="154658" y="138827"/>
                    <a:pt x="148381" y="156532"/>
                  </a:cubicBezTo>
                  <a:cubicBezTo>
                    <a:pt x="121529" y="226858"/>
                    <a:pt x="98775" y="298667"/>
                    <a:pt x="80903" y="371711"/>
                  </a:cubicBezTo>
                  <a:cubicBezTo>
                    <a:pt x="44636" y="517470"/>
                    <a:pt x="26067" y="667511"/>
                    <a:pt x="26154" y="817551"/>
                  </a:cubicBezTo>
                  <a:cubicBezTo>
                    <a:pt x="26589" y="892326"/>
                    <a:pt x="34000" y="966934"/>
                    <a:pt x="49169" y="1040143"/>
                  </a:cubicBezTo>
                  <a:cubicBezTo>
                    <a:pt x="65123" y="1113187"/>
                    <a:pt x="88226" y="1184666"/>
                    <a:pt x="119437" y="1253016"/>
                  </a:cubicBezTo>
                  <a:cubicBezTo>
                    <a:pt x="126847" y="1270228"/>
                    <a:pt x="135478" y="1287027"/>
                    <a:pt x="143672" y="1303908"/>
                  </a:cubicBezTo>
                  <a:cubicBezTo>
                    <a:pt x="152565" y="1320543"/>
                    <a:pt x="161021" y="1337342"/>
                    <a:pt x="170611" y="1353648"/>
                  </a:cubicBezTo>
                  <a:cubicBezTo>
                    <a:pt x="188919" y="1386587"/>
                    <a:pt x="209319" y="1418539"/>
                    <a:pt x="230330" y="1450079"/>
                  </a:cubicBezTo>
                  <a:lnTo>
                    <a:pt x="279545" y="1519627"/>
                  </a:lnTo>
                  <a:lnTo>
                    <a:pt x="228347" y="1437024"/>
                  </a:lnTo>
                  <a:cubicBezTo>
                    <a:pt x="209690" y="1404084"/>
                    <a:pt x="191645" y="1370567"/>
                    <a:pt x="175168" y="1336146"/>
                  </a:cubicBezTo>
                  <a:cubicBezTo>
                    <a:pt x="158778" y="1301641"/>
                    <a:pt x="143522" y="1266478"/>
                    <a:pt x="130009" y="1230573"/>
                  </a:cubicBezTo>
                  <a:cubicBezTo>
                    <a:pt x="116757" y="1194587"/>
                    <a:pt x="104988" y="1158105"/>
                    <a:pt x="95398" y="1121049"/>
                  </a:cubicBezTo>
                  <a:cubicBezTo>
                    <a:pt x="90865" y="1102520"/>
                    <a:pt x="86245" y="1083909"/>
                    <a:pt x="82496" y="1065216"/>
                  </a:cubicBezTo>
                  <a:lnTo>
                    <a:pt x="76829" y="1037216"/>
                  </a:lnTo>
                  <a:lnTo>
                    <a:pt x="72121" y="1009135"/>
                  </a:lnTo>
                  <a:cubicBezTo>
                    <a:pt x="59829" y="934198"/>
                    <a:pt x="54685" y="858847"/>
                    <a:pt x="54685" y="784156"/>
                  </a:cubicBezTo>
                  <a:cubicBezTo>
                    <a:pt x="55033" y="637163"/>
                    <a:pt x="71337" y="490169"/>
                    <a:pt x="103070" y="345810"/>
                  </a:cubicBezTo>
                  <a:cubicBezTo>
                    <a:pt x="118894" y="273671"/>
                    <a:pt x="138923" y="202233"/>
                    <a:pt x="163159" y="132051"/>
                  </a:cubicBezTo>
                  <a:lnTo>
                    <a:pt x="217797" y="0"/>
                  </a:lnTo>
                  <a:lnTo>
                    <a:pt x="848227" y="0"/>
                  </a:lnTo>
                  <a:lnTo>
                    <a:pt x="771226" y="124098"/>
                  </a:lnTo>
                  <a:cubicBezTo>
                    <a:pt x="651529" y="343066"/>
                    <a:pt x="590852" y="570762"/>
                    <a:pt x="590852" y="800847"/>
                  </a:cubicBezTo>
                  <a:cubicBezTo>
                    <a:pt x="590852" y="1020720"/>
                    <a:pt x="682129" y="1148280"/>
                    <a:pt x="888658" y="1415751"/>
                  </a:cubicBezTo>
                  <a:cubicBezTo>
                    <a:pt x="940355" y="1482701"/>
                    <a:pt x="993796" y="1551957"/>
                    <a:pt x="1048895" y="1628624"/>
                  </a:cubicBezTo>
                  <a:cubicBezTo>
                    <a:pt x="1243741" y="1899883"/>
                    <a:pt x="1443644" y="2092747"/>
                    <a:pt x="1660199" y="2218083"/>
                  </a:cubicBezTo>
                  <a:cubicBezTo>
                    <a:pt x="1889743" y="2350995"/>
                    <a:pt x="2152677" y="2415557"/>
                    <a:pt x="2463908" y="2415557"/>
                  </a:cubicBezTo>
                  <a:cubicBezTo>
                    <a:pt x="2640535" y="2415557"/>
                    <a:pt x="2804782" y="2375617"/>
                    <a:pt x="2980884" y="2289809"/>
                  </a:cubicBezTo>
                  <a:cubicBezTo>
                    <a:pt x="3161695" y="2201695"/>
                    <a:pt x="3340676" y="2073230"/>
                    <a:pt x="3539184" y="1926730"/>
                  </a:cubicBezTo>
                  <a:cubicBezTo>
                    <a:pt x="3585737" y="1892390"/>
                    <a:pt x="3632117" y="1858544"/>
                    <a:pt x="3677015" y="1825852"/>
                  </a:cubicBezTo>
                  <a:cubicBezTo>
                    <a:pt x="3915538" y="1652012"/>
                    <a:pt x="4140811" y="1487806"/>
                    <a:pt x="4286924" y="1314131"/>
                  </a:cubicBezTo>
                  <a:cubicBezTo>
                    <a:pt x="4421616" y="1154044"/>
                    <a:pt x="4479068" y="1000544"/>
                    <a:pt x="4479068" y="800847"/>
                  </a:cubicBezTo>
                  <a:cubicBezTo>
                    <a:pt x="4479068" y="538687"/>
                    <a:pt x="4438813" y="290094"/>
                    <a:pt x="4362007" y="65898"/>
                  </a:cubicBezTo>
                  <a:lnTo>
                    <a:pt x="4336037" y="0"/>
                  </a:lnTo>
                  <a:lnTo>
                    <a:pt x="4913604" y="0"/>
                  </a:lnTo>
                  <a:lnTo>
                    <a:pt x="4930823" y="66892"/>
                  </a:lnTo>
                  <a:lnTo>
                    <a:pt x="4940407" y="125535"/>
                  </a:lnTo>
                  <a:lnTo>
                    <a:pt x="4982006" y="278378"/>
                  </a:lnTo>
                  <a:cubicBezTo>
                    <a:pt x="4999758" y="353368"/>
                    <a:pt x="5014971" y="428944"/>
                    <a:pt x="5027482" y="504952"/>
                  </a:cubicBezTo>
                  <a:cubicBezTo>
                    <a:pt x="5040123" y="580961"/>
                    <a:pt x="5050323" y="657382"/>
                    <a:pt x="5058082" y="734049"/>
                  </a:cubicBezTo>
                  <a:cubicBezTo>
                    <a:pt x="5060261" y="753237"/>
                    <a:pt x="5061743" y="772425"/>
                    <a:pt x="5063486" y="791612"/>
                  </a:cubicBezTo>
                  <a:cubicBezTo>
                    <a:pt x="5065318" y="810552"/>
                    <a:pt x="5066625" y="830398"/>
                    <a:pt x="5067846" y="850245"/>
                  </a:cubicBezTo>
                  <a:cubicBezTo>
                    <a:pt x="5069851" y="889855"/>
                    <a:pt x="5070461" y="929712"/>
                    <a:pt x="5069414" y="969733"/>
                  </a:cubicBezTo>
                  <a:cubicBezTo>
                    <a:pt x="5067060" y="1049695"/>
                    <a:pt x="5057820" y="1130233"/>
                    <a:pt x="5040732" y="1209783"/>
                  </a:cubicBezTo>
                  <a:cubicBezTo>
                    <a:pt x="5023123" y="1289250"/>
                    <a:pt x="4997578" y="1367647"/>
                    <a:pt x="4964102" y="1442832"/>
                  </a:cubicBezTo>
                  <a:cubicBezTo>
                    <a:pt x="4897409" y="1593697"/>
                    <a:pt x="4799942" y="1730232"/>
                    <a:pt x="4689486" y="1849969"/>
                  </a:cubicBezTo>
                  <a:cubicBezTo>
                    <a:pt x="4579116" y="1970446"/>
                    <a:pt x="4456716" y="2076100"/>
                    <a:pt x="4333792" y="2176567"/>
                  </a:cubicBezTo>
                  <a:cubicBezTo>
                    <a:pt x="4210520" y="2276869"/>
                    <a:pt x="4085853" y="2371736"/>
                    <a:pt x="3965196" y="2468002"/>
                  </a:cubicBezTo>
                  <a:lnTo>
                    <a:pt x="3873745" y="2541128"/>
                  </a:lnTo>
                  <a:cubicBezTo>
                    <a:pt x="3842621" y="2565751"/>
                    <a:pt x="3811324" y="2590374"/>
                    <a:pt x="3779416" y="2614666"/>
                  </a:cubicBezTo>
                  <a:cubicBezTo>
                    <a:pt x="3715862" y="2663335"/>
                    <a:pt x="3650652" y="2711016"/>
                    <a:pt x="3582739" y="2756555"/>
                  </a:cubicBezTo>
                  <a:cubicBezTo>
                    <a:pt x="3514913" y="2802012"/>
                    <a:pt x="3445170" y="2846151"/>
                    <a:pt x="3371851" y="2886338"/>
                  </a:cubicBezTo>
                  <a:cubicBezTo>
                    <a:pt x="3298533" y="2926442"/>
                    <a:pt x="3222687" y="2963664"/>
                    <a:pt x="3143614" y="2995780"/>
                  </a:cubicBezTo>
                  <a:cubicBezTo>
                    <a:pt x="2985994" y="3060837"/>
                    <a:pt x="2815732" y="3104317"/>
                    <a:pt x="2643552" y="3122516"/>
                  </a:cubicBezTo>
                  <a:cubicBezTo>
                    <a:pt x="2600484" y="3126799"/>
                    <a:pt x="2557331" y="3130258"/>
                    <a:pt x="2514264" y="3131657"/>
                  </a:cubicBezTo>
                  <a:lnTo>
                    <a:pt x="2481920" y="3132810"/>
                  </a:lnTo>
                  <a:lnTo>
                    <a:pt x="2449664" y="3132975"/>
                  </a:lnTo>
                  <a:cubicBezTo>
                    <a:pt x="2427868" y="3133304"/>
                    <a:pt x="2407207" y="3132646"/>
                    <a:pt x="2386284" y="3132234"/>
                  </a:cubicBezTo>
                  <a:cubicBezTo>
                    <a:pt x="2344524" y="3131740"/>
                    <a:pt x="2302505" y="3129352"/>
                    <a:pt x="2260658" y="3127292"/>
                  </a:cubicBezTo>
                  <a:cubicBezTo>
                    <a:pt x="2218725" y="3123999"/>
                    <a:pt x="2176791" y="3120952"/>
                    <a:pt x="2134945" y="3115928"/>
                  </a:cubicBezTo>
                  <a:cubicBezTo>
                    <a:pt x="2051165" y="3106458"/>
                    <a:pt x="1967473" y="3093529"/>
                    <a:pt x="1884564" y="3075412"/>
                  </a:cubicBezTo>
                  <a:cubicBezTo>
                    <a:pt x="1801657" y="3057296"/>
                    <a:pt x="1719708" y="3033990"/>
                    <a:pt x="1639764" y="3005498"/>
                  </a:cubicBezTo>
                  <a:cubicBezTo>
                    <a:pt x="1559820" y="2976922"/>
                    <a:pt x="1481969" y="2942830"/>
                    <a:pt x="1407081" y="2904125"/>
                  </a:cubicBezTo>
                  <a:cubicBezTo>
                    <a:pt x="1332455" y="2864845"/>
                    <a:pt x="1260794" y="2820953"/>
                    <a:pt x="1193491" y="2772201"/>
                  </a:cubicBezTo>
                  <a:cubicBezTo>
                    <a:pt x="1058362" y="2675194"/>
                    <a:pt x="939973" y="2561469"/>
                    <a:pt x="836141" y="2439839"/>
                  </a:cubicBezTo>
                  <a:cubicBezTo>
                    <a:pt x="784444" y="2378735"/>
                    <a:pt x="736321" y="2315656"/>
                    <a:pt x="690812" y="2251422"/>
                  </a:cubicBezTo>
                  <a:cubicBezTo>
                    <a:pt x="645217" y="2187190"/>
                    <a:pt x="602674" y="2121557"/>
                    <a:pt x="562397" y="2054937"/>
                  </a:cubicBezTo>
                  <a:cubicBezTo>
                    <a:pt x="541823" y="2021256"/>
                    <a:pt x="522992" y="1989716"/>
                    <a:pt x="502504" y="1957435"/>
                  </a:cubicBezTo>
                  <a:cubicBezTo>
                    <a:pt x="482192" y="1925401"/>
                    <a:pt x="461530" y="1893367"/>
                    <a:pt x="440258" y="1861580"/>
                  </a:cubicBezTo>
                  <a:lnTo>
                    <a:pt x="310360" y="1670693"/>
                  </a:lnTo>
                  <a:cubicBezTo>
                    <a:pt x="288826" y="1638577"/>
                    <a:pt x="267555" y="1606296"/>
                    <a:pt x="246806" y="1573603"/>
                  </a:cubicBezTo>
                  <a:cubicBezTo>
                    <a:pt x="226057" y="1540910"/>
                    <a:pt x="205483" y="1508135"/>
                    <a:pt x="186303" y="1474372"/>
                  </a:cubicBezTo>
                  <a:cubicBezTo>
                    <a:pt x="147857" y="1407174"/>
                    <a:pt x="112550" y="1338002"/>
                    <a:pt x="84390" y="1266192"/>
                  </a:cubicBezTo>
                  <a:cubicBezTo>
                    <a:pt x="55708" y="1194630"/>
                    <a:pt x="34436" y="1120434"/>
                    <a:pt x="20139" y="1045249"/>
                  </a:cubicBezTo>
                  <a:cubicBezTo>
                    <a:pt x="6452" y="970064"/>
                    <a:pt x="0" y="893725"/>
                    <a:pt x="0" y="817551"/>
                  </a:cubicBezTo>
                  <a:cubicBezTo>
                    <a:pt x="850" y="589772"/>
                    <a:pt x="36028" y="362457"/>
                    <a:pt x="102773" y="1425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E2F713A-0657-B5E8-804F-58EAC96C7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49" y="2870002"/>
            <a:ext cx="5946202" cy="838831"/>
          </a:xfrm>
        </p:spPr>
        <p:txBody>
          <a:bodyPr anchor="b">
            <a:normAutofit/>
          </a:bodyPr>
          <a:lstStyle/>
          <a:p>
            <a:pPr algn="l"/>
            <a:r>
              <a:rPr lang="fr-FR" i="1" dirty="0">
                <a:solidFill>
                  <a:schemeClr val="tx2"/>
                </a:solidFill>
              </a:rPr>
              <a:t>Induction training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48267-3999-6EEF-4327-8EE4BA78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333" y="177567"/>
            <a:ext cx="2320259" cy="1544027"/>
          </a:xfrm>
          <a:prstGeom prst="rect">
            <a:avLst/>
          </a:prstGeom>
        </p:spPr>
      </p:pic>
      <p:pic>
        <p:nvPicPr>
          <p:cNvPr id="1026" name="Picture 2" descr="t33">
            <a:extLst>
              <a:ext uri="{FF2B5EF4-FFF2-40B4-BE49-F238E27FC236}">
                <a16:creationId xmlns:a16="http://schemas.microsoft.com/office/drawing/2014/main" id="{CF704621-B0D3-C6EB-E2F5-0C7349BA5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2670" y="4080168"/>
            <a:ext cx="3421939" cy="23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9705659-E1F0-CE5F-CF30-59D11AEFCF4A}"/>
              </a:ext>
            </a:extLst>
          </p:cNvPr>
          <p:cNvSpPr txBox="1">
            <a:spLocks/>
          </p:cNvSpPr>
          <p:nvPr/>
        </p:nvSpPr>
        <p:spPr>
          <a:xfrm>
            <a:off x="862336" y="4914596"/>
            <a:ext cx="5946579" cy="14683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fr-FR" sz="2900">
                <a:solidFill>
                  <a:schemeClr val="tx2"/>
                </a:solidFill>
              </a:rPr>
              <a:t>Zagreb-Ancona</a:t>
            </a:r>
            <a:r>
              <a:rPr lang="fr-FR" sz="2900" dirty="0">
                <a:solidFill>
                  <a:schemeClr val="tx2"/>
                </a:solidFill>
              </a:rPr>
              <a:t>, 11 July 2022</a:t>
            </a:r>
          </a:p>
          <a:p>
            <a:pPr algn="l">
              <a:lnSpc>
                <a:spcPts val="3600"/>
              </a:lnSpc>
            </a:pPr>
            <a:r>
              <a:rPr lang="fr-FR" sz="3600" b="1" dirty="0">
                <a:solidFill>
                  <a:schemeClr val="tx2"/>
                </a:solidFill>
              </a:rPr>
              <a:t>Paul Georis</a:t>
            </a:r>
            <a:br>
              <a:rPr lang="fr-FR" sz="4000" dirty="0">
                <a:solidFill>
                  <a:schemeClr val="tx2"/>
                </a:solidFill>
              </a:rPr>
            </a:br>
            <a:endParaRPr lang="fr-FR" sz="4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4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3D8F-32FD-6398-F097-39C5C8B2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Evaluation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E2D60E-2473-D668-E58E-303755A6F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662" y="1825625"/>
            <a:ext cx="8352676" cy="4351338"/>
          </a:xfrm>
        </p:spPr>
      </p:pic>
    </p:spTree>
    <p:extLst>
      <p:ext uri="{BB962C8B-B14F-4D97-AF65-F5344CB8AC3E}">
        <p14:creationId xmlns:p14="http://schemas.microsoft.com/office/powerpoint/2010/main" val="327814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B77BD5-F11E-10B8-6821-C54C1FC13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BA7098-9728-3F1B-F96A-A5AE51D3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2" y="1616260"/>
            <a:ext cx="5647660" cy="5125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A62219F-FF8D-E99D-B387-0AF1479E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Link to logical framework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AA65AEA-1B9B-5919-4D92-1FA821362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437" y="1690688"/>
            <a:ext cx="6144997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EBCF-41C4-1CE8-B747-5B8E8AC0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/>
              <a:t>Reconstructed intervention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32E4-2116-1C96-248D-DD83BD0F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u="sng"/>
              <a:t>Definition</a:t>
            </a:r>
            <a:r>
              <a:rPr lang="en-GB" sz="2000"/>
              <a:t>: presentation of all </a:t>
            </a:r>
            <a:r>
              <a:rPr lang="en-GB" sz="2000" b="1"/>
              <a:t>activities</a:t>
            </a:r>
            <a:r>
              <a:rPr lang="en-GB" sz="2000"/>
              <a:t> and </a:t>
            </a:r>
            <a:r>
              <a:rPr lang="en-GB" sz="2000" b="1"/>
              <a:t>expected results </a:t>
            </a:r>
            <a:r>
              <a:rPr lang="en-GB" sz="2000"/>
              <a:t>and cause and-effect targeted relations in the context of the intervention</a:t>
            </a:r>
          </a:p>
          <a:p>
            <a:r>
              <a:rPr lang="en-GB" sz="2000" u="sng"/>
              <a:t>Aim</a:t>
            </a:r>
            <a:r>
              <a:rPr lang="en-GB" sz="2000"/>
              <a:t>: clarify objectives by ordering expected effects in a structured/hierarchic way and analysing/assessing the coherence of the intervention </a:t>
            </a:r>
            <a:br>
              <a:rPr lang="en-GB"/>
            </a:br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9DE5B-CAB1-B6F3-0266-396EF5D0B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373" y="3258194"/>
            <a:ext cx="7678222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6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060B4-946E-562E-44F8-2DC4DBDAE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39857-7860-F0E6-766A-B282D65A4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525"/>
            <a:ext cx="10012794" cy="51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4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B24C00-D1AF-C268-26C2-1CE8518C7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07" y="489098"/>
            <a:ext cx="10035016" cy="5698498"/>
          </a:xfrm>
        </p:spPr>
      </p:pic>
    </p:spTree>
    <p:extLst>
      <p:ext uri="{BB962C8B-B14F-4D97-AF65-F5344CB8AC3E}">
        <p14:creationId xmlns:p14="http://schemas.microsoft.com/office/powerpoint/2010/main" val="279882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2E41-950B-9E18-7823-CC253D25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0D04-AA39-DD0B-9946-E60A29764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Is the intervention doing the right things?</a:t>
            </a:r>
          </a:p>
          <a:p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extent to which the intervention’s objectives and design respond to beneficiaries’ global, country and partner/institution needs, policies and priorities, and continue to do so if circumstances change.</a:t>
            </a:r>
          </a:p>
          <a:p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definition of relevance comprises four main dimensions: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responding to needs, policies and priorities;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being sensitive and responsive to context;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quality of design;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responsiveness over time.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08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7942-6F94-94C0-E4EB-B1502668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2154-ACF9-B76E-35A4-405A7BAEF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1" i="0">
                <a:solidFill>
                  <a:srgbClr val="333333"/>
                </a:solidFill>
                <a:effectLst/>
              </a:rPr>
              <a:t>How well does the intervention fit?</a:t>
            </a:r>
          </a:p>
          <a:p>
            <a:pPr algn="l"/>
            <a:r>
              <a:rPr lang="en-GB" b="0" i="0">
                <a:solidFill>
                  <a:srgbClr val="333333"/>
                </a:solidFill>
                <a:effectLst/>
              </a:rPr>
              <a:t>The compatibility of the intervention with other interventions in a country, sector or institution.</a:t>
            </a:r>
          </a:p>
          <a:p>
            <a:pPr lvl="1"/>
            <a:r>
              <a:rPr lang="en-GB" b="0" i="0">
                <a:solidFill>
                  <a:srgbClr val="333333"/>
                </a:solidFill>
                <a:effectLst/>
              </a:rPr>
              <a:t>Internal coherence: alignment with the wider policy frameworks of the institutions; with other interventions implemented by the institution including those of other departments or interventions which may affect the context.</a:t>
            </a:r>
          </a:p>
          <a:p>
            <a:pPr lvl="1"/>
            <a:r>
              <a:rPr lang="en-GB">
                <a:solidFill>
                  <a:srgbClr val="333333"/>
                </a:solidFill>
              </a:rPr>
              <a:t>External coherence:  alignment with external policy commitments (e.g. SDGs); and coherence with interventions implemented by other actors in a specific context.</a:t>
            </a:r>
            <a:endParaRPr lang="en-GB" b="0" i="0">
              <a:solidFill>
                <a:srgbClr val="333333"/>
              </a:solidFill>
              <a:effectLst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31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13C6-AABE-68C1-8D79-A57778CF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B0F30-961C-0D6C-3912-F5741B407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Is the intervention achieving its objectives?</a:t>
            </a:r>
          </a:p>
          <a:p>
            <a:r>
              <a:rPr lang="en-GB"/>
              <a:t>The extent to which the intervention achieved, or is expected to achieve, its objectives and its results, including any differential results across groups.</a:t>
            </a:r>
          </a:p>
          <a:p>
            <a:r>
              <a:rPr lang="en-GB"/>
              <a:t>Includes the key concepts of: achievement of objectives, the varying importance of objectives and results, differential results across groups and understanding the factors that influence outcomes.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67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4F76-C30A-CFEB-46A0-3FFCAF14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E948-25D9-D272-BA72-4118E6EB8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How well are resources being used?</a:t>
            </a:r>
          </a:p>
          <a:p>
            <a:pPr algn="l"/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extent to which the intervention delivers, or is likely to deliver, results in an economic and timely way.</a:t>
            </a:r>
          </a:p>
          <a:p>
            <a:pPr algn="l"/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Evaluating efficiency involves looking at the key areas of economic efficiency, operational efficiency, and timeliness.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88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91CC-4376-E586-2A9B-E71DD124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5D1A6-653D-E29E-CD25-DCDE3ADE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What difference does the intervention make?</a:t>
            </a:r>
          </a:p>
          <a:p>
            <a:pPr algn="l"/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extent to which the intervention has generated or is expected to generate significant positive or negative, intended or unintended, higher-level effects.</a:t>
            </a:r>
          </a:p>
          <a:p>
            <a:pPr algn="l"/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Includes the key concepts of higher-level effects, significance, differential impacts, unintended effects and transformational change.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BB25-9246-137B-AF28-93385D7D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Why evaluate?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D5CC-B5A1-AB9B-E605-27150BA84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6665" cy="4351338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Integral part of PCM; by providing evidence of what works and what doesn’t (and under which circumstances):</a:t>
            </a:r>
          </a:p>
          <a:p>
            <a:r>
              <a:rPr lang="en-GB"/>
              <a:t>Improves the way how to engage with partners and stakeholders (political and policy dialogue)</a:t>
            </a:r>
          </a:p>
          <a:p>
            <a:r>
              <a:rPr lang="en-GB"/>
              <a:t>Enhances the impact of programmes/projects (learning process)</a:t>
            </a:r>
          </a:p>
          <a:p>
            <a:r>
              <a:rPr lang="en-GB"/>
              <a:t>Informs programming of subsequent interventions</a:t>
            </a:r>
          </a:p>
          <a:p>
            <a:r>
              <a:rPr lang="en-GB"/>
              <a:t>Enhances visibility of results</a:t>
            </a:r>
          </a:p>
          <a:p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854AA-C3D3-44F8-5AEB-2E590619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09" y="1653474"/>
            <a:ext cx="6259164" cy="49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78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68B7-2857-983A-3333-55BA0C28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FF789-5789-56CC-88CA-EA3388F4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Will the benefits last?</a:t>
            </a:r>
          </a:p>
          <a:p>
            <a:pPr algn="l"/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extent to which the net benefits of the intervention continue or are likely to continue.</a:t>
            </a:r>
          </a:p>
          <a:p>
            <a:pPr algn="l"/>
            <a:r>
              <a:rPr lang="en-GB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Involves understanding the components of the enabling environment, the continuation of positive effects, and risks and trade-offs.</a:t>
            </a:r>
          </a:p>
        </p:txBody>
      </p:sp>
    </p:spTree>
    <p:extLst>
      <p:ext uri="{BB962C8B-B14F-4D97-AF65-F5344CB8AC3E}">
        <p14:creationId xmlns:p14="http://schemas.microsoft.com/office/powerpoint/2010/main" val="1808270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455E-D64F-387F-C936-E3A30DF2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ENI CBC MED evaluation</a:t>
            </a: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9432B3D5-018A-3FBB-45A2-0E744206A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84" y="1825625"/>
            <a:ext cx="5650832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904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778C-99E8-5062-FC45-B46303A8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/>
              <a:t>Evaluation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8479-317A-D1E8-8928-2B0EE187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sz="2000"/>
              <a:t>EQ are related to a specific evaluation criterion (usually one question per criterion but can be more)</a:t>
            </a:r>
          </a:p>
          <a:p>
            <a:r>
              <a:rPr lang="fr-FR" sz="2000"/>
              <a:t>Each EQ breaks down into several judgment criteria (JC) i.e. a statement which g</a:t>
            </a:r>
            <a:r>
              <a:rPr lang="en-GB" sz="2000"/>
              <a:t>uides the evaluation team on how to answer the EQ after having collected and analysed all relevant data</a:t>
            </a:r>
            <a:r>
              <a:rPr lang="fr-FR" sz="2000"/>
              <a:t> </a:t>
            </a:r>
          </a:p>
          <a:p>
            <a:r>
              <a:rPr lang="fr-FR" sz="2000"/>
              <a:t>Each JC must be assessed by means of a few indicators (quantitative or qualitative)</a:t>
            </a:r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197D80B4-BE63-C62B-FA71-20131ACA9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6" r="3268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7B6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89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E44F8-8492-14F6-E377-D1F49375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79EB9-F9C1-1478-1DFC-CCC51C11A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0180"/>
            <a:ext cx="9867014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962B-4A14-8E6E-1A40-9812070E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Evaluation matrix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A68EFE-FBE1-DB1E-1BAF-8BEA3F033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403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3E8267-E4DA-9A82-1505-B93045C521E7}"/>
              </a:ext>
            </a:extLst>
          </p:cNvPr>
          <p:cNvSpPr txBox="1"/>
          <p:nvPr/>
        </p:nvSpPr>
        <p:spPr>
          <a:xfrm>
            <a:off x="6996223" y="1906515"/>
            <a:ext cx="44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62235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8A06-7241-38F9-421F-715DB85E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0458C8"/>
                </a:solidFill>
                <a:latin typeface="+mj-lt"/>
                <a:ea typeface="+mj-ea"/>
                <a:cs typeface="+mj-cs"/>
              </a:rPr>
              <a:t>Evaluation matrix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7C7CAC-A352-6B1E-550B-1383755E5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143" y="1863801"/>
            <a:ext cx="10387712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63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651C-6C49-684E-7F6B-ACB63871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Evaluation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B37D-3B83-1A7A-95B6-F4933870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24806-5562-CE13-35DD-CD50654FD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2" y="0"/>
            <a:ext cx="10937371" cy="68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3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5AFF1-3204-D354-53E7-002A5844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4200"/>
              <a:t>Evaluation methods and tools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2716F-786F-0FAC-E015-A1EB912F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r-FR" sz="2200"/>
              <a:t>Interviews</a:t>
            </a:r>
          </a:p>
          <a:p>
            <a:r>
              <a:rPr lang="fr-FR" sz="2200"/>
              <a:t>Surveys</a:t>
            </a:r>
          </a:p>
          <a:p>
            <a:r>
              <a:rPr lang="fr-FR" sz="2200"/>
              <a:t>Focus groups</a:t>
            </a:r>
          </a:p>
          <a:p>
            <a:r>
              <a:rPr lang="fr-FR" sz="2200"/>
              <a:t>Case studies</a:t>
            </a:r>
          </a:p>
          <a:p>
            <a:r>
              <a:rPr lang="fr-FR" sz="2200"/>
              <a:t>Statitistical analysis (quantitative data)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AE87C80D-865C-9423-7034-2761490B6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" r="3180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1767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E745F-304F-3E28-476D-322E773A7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AE697-EE1E-C0D8-F414-8CF007CF1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592"/>
            <a:ext cx="8316486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0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3A5C-1636-1ED6-DEA8-19B973B5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C0237-BFA8-823D-3515-A8212B9AC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80928-DB05-E5B5-25B5-E11909D8C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548"/>
            <a:ext cx="8383170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8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86B57-9896-E5DE-E13E-D1A92DA4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r-FR" sz="6000">
                <a:solidFill>
                  <a:schemeClr val="bg1"/>
                </a:solidFill>
              </a:rPr>
              <a:t>Types of evaluation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0F2712-A433-A69A-16ED-02734631F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477087"/>
              </p:ext>
            </p:extLst>
          </p:nvPr>
        </p:nvGraphicFramePr>
        <p:xfrm>
          <a:off x="6220047" y="1754372"/>
          <a:ext cx="5511982" cy="437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55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F22A-6A3A-7C24-D599-E75068B8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59BE-0F5E-C220-C7C8-0EF9002FE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FB417-60C4-FDA3-A8CC-ACEF75C3A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8449854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0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8F58-F5F1-EC0E-C115-6E401284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A970-39A8-69C0-50BE-F68ED336E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1C4EE-1BB8-E50E-593D-38899F0C6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586"/>
            <a:ext cx="8554644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56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F237-F052-0323-FAB5-41C06FBE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0BFD2-A24A-A3F6-7ABD-11977D838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Used to investigate things that can be measured or quantified to generate numerical data</a:t>
            </a:r>
          </a:p>
          <a:p>
            <a:r>
              <a:rPr lang="en-GB"/>
              <a:t>Measure the amount of things and their relationships</a:t>
            </a:r>
          </a:p>
          <a:p>
            <a:r>
              <a:rPr lang="en-GB"/>
              <a:t>Provide uniform measures of project achievements (all along the results chain)</a:t>
            </a:r>
          </a:p>
          <a:p>
            <a:r>
              <a:rPr lang="en-GB"/>
              <a:t>Usually aim to tell us something about a target group/activity (findings can/should be generalised)</a:t>
            </a:r>
          </a:p>
          <a:p>
            <a:r>
              <a:rPr lang="en-GB"/>
              <a:t>Popular with many because of their potential to generalize results</a:t>
            </a:r>
          </a:p>
          <a:p>
            <a:r>
              <a:rPr lang="en-GB"/>
              <a:t>Often takes less time to administer quanti than quali methods</a:t>
            </a:r>
          </a:p>
          <a:p>
            <a:r>
              <a:rPr lang="en-GB"/>
              <a:t>Make large use of secondary data sources</a:t>
            </a:r>
          </a:p>
        </p:txBody>
      </p:sp>
    </p:spTree>
    <p:extLst>
      <p:ext uri="{BB962C8B-B14F-4D97-AF65-F5344CB8AC3E}">
        <p14:creationId xmlns:p14="http://schemas.microsoft.com/office/powerpoint/2010/main" val="4039575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0084-A215-0AF9-079D-0B98C131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50D70-1CA9-A40D-FF71-A2D4E715F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DACC4-AF8B-209D-D20B-A7398128A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54"/>
            <a:ext cx="10239153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06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AA127-9AE9-9DE5-3A0D-101B9096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DE2-5F72-DFC5-911D-FB0EBC7A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/>
              <a:t>Life is short, and art long, opportunity fleeting, experimentation perilous, and judgment difficult.</a:t>
            </a:r>
          </a:p>
          <a:p>
            <a:pPr marL="0" indent="0">
              <a:buNone/>
            </a:pPr>
            <a:r>
              <a:rPr lang="en-GB" sz="2000" b="1" i="1"/>
              <a:t>Hippocrates</a:t>
            </a:r>
          </a:p>
          <a:p>
            <a:endParaRPr lang="fr-FR" sz="2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E66E8B-03E3-4EC0-A8F6-0C33A0A1E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 r="2" b="7679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33">
            <a:extLst>
              <a:ext uri="{FF2B5EF4-FFF2-40B4-BE49-F238E27FC236}">
                <a16:creationId xmlns:a16="http://schemas.microsoft.com/office/drawing/2014/main" id="{4737BC8D-C8BC-E520-DAFA-1D739144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439" y="4255130"/>
            <a:ext cx="2277271" cy="15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06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2F713A-0657-B5E8-804F-58EAC96C7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49" y="2870002"/>
            <a:ext cx="5946202" cy="838831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en-GB" b="1" i="1">
              <a:solidFill>
                <a:schemeClr val="tx2"/>
              </a:solidFill>
            </a:endParaRPr>
          </a:p>
          <a:p>
            <a:pPr algn="l"/>
            <a:endParaRPr lang="en-GB" b="1" i="1">
              <a:solidFill>
                <a:schemeClr val="tx2"/>
              </a:solidFill>
            </a:endParaRPr>
          </a:p>
          <a:p>
            <a:pPr algn="l"/>
            <a:r>
              <a:rPr lang="fr-FR" sz="19200" i="1">
                <a:solidFill>
                  <a:schemeClr val="tx2"/>
                </a:solidFill>
              </a:rPr>
              <a:t>ANY QUESTIONS?</a:t>
            </a:r>
            <a:endParaRPr lang="fr-FR" sz="19200" i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48267-3999-6EEF-4327-8EE4BA78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333" y="177567"/>
            <a:ext cx="2320259" cy="1544027"/>
          </a:xfrm>
          <a:prstGeom prst="rect">
            <a:avLst/>
          </a:prstGeom>
        </p:spPr>
      </p:pic>
      <p:pic>
        <p:nvPicPr>
          <p:cNvPr id="1026" name="Picture 2" descr="t33">
            <a:extLst>
              <a:ext uri="{FF2B5EF4-FFF2-40B4-BE49-F238E27FC236}">
                <a16:creationId xmlns:a16="http://schemas.microsoft.com/office/drawing/2014/main" id="{CF704621-B0D3-C6EB-E2F5-0C7349BA5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2670" y="4080168"/>
            <a:ext cx="3421939" cy="23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4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5410-D8DB-6C2E-4C38-10291A45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Actors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974154-8574-1C44-B2FB-3B2F5524E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6924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23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4B3B-5DEB-EC38-C6BC-06DB76E6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Evaluation phases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1F3B-ECE5-49CD-F931-21671001A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04BCAA-6247-12A8-F77D-B3E687B2B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148939"/>
              </p:ext>
            </p:extLst>
          </p:nvPr>
        </p:nvGraphicFramePr>
        <p:xfrm>
          <a:off x="1585432" y="1690688"/>
          <a:ext cx="85261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18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93B3-7ECC-C90A-96C2-BA7A320D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/>
              <a:t>Bidding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E3A0B-0C4D-8BCB-4375-430469F2F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70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/>
              <a:t>Methodology and financial offer in reply to terms of reference.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180377-86AB-BD4C-FE3B-0506DED896F1}"/>
              </a:ext>
            </a:extLst>
          </p:cNvPr>
          <p:cNvSpPr txBox="1">
            <a:spLocks/>
          </p:cNvSpPr>
          <p:nvPr/>
        </p:nvSpPr>
        <p:spPr>
          <a:xfrm>
            <a:off x="756684" y="26757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rgbClr val="0458C8"/>
                </a:solidFill>
              </a:rPr>
              <a:t>Inception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BFFF3D-270A-666C-688D-013705EBC7B0}"/>
              </a:ext>
            </a:extLst>
          </p:cNvPr>
          <p:cNvSpPr txBox="1">
            <a:spLocks/>
          </p:cNvSpPr>
          <p:nvPr/>
        </p:nvSpPr>
        <p:spPr>
          <a:xfrm>
            <a:off x="838200" y="3668602"/>
            <a:ext cx="10515600" cy="107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3C7EAE-3807-F70C-02D0-DDFDA18AE927}"/>
              </a:ext>
            </a:extLst>
          </p:cNvPr>
          <p:cNvSpPr txBox="1">
            <a:spLocks/>
          </p:cNvSpPr>
          <p:nvPr/>
        </p:nvSpPr>
        <p:spPr>
          <a:xfrm>
            <a:off x="756684" y="3955313"/>
            <a:ext cx="10515600" cy="2126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FR"/>
              <a:t>Reconstruction of intervention logic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Evaluation matrix (EQ, judgement criteria, indicators)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Team mobilisation, data collection and compilation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Sampling (case studies, countries, interviews)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Main output: Inception report, incl. detailed methodology and workplan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Meetings with reference group which validates the IR</a:t>
            </a:r>
          </a:p>
        </p:txBody>
      </p:sp>
    </p:spTree>
    <p:extLst>
      <p:ext uri="{BB962C8B-B14F-4D97-AF65-F5344CB8AC3E}">
        <p14:creationId xmlns:p14="http://schemas.microsoft.com/office/powerpoint/2010/main" val="46034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A850-9543-2E06-348B-1218C322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 kern="1200">
                <a:solidFill>
                  <a:srgbClr val="0458C8"/>
                </a:solidFill>
                <a:latin typeface="+mj-lt"/>
                <a:ea typeface="+mj-ea"/>
                <a:cs typeface="+mj-cs"/>
              </a:rPr>
              <a:t>Bidding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48ED2C-302A-928C-ED21-C28FB852B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770" y="1863801"/>
            <a:ext cx="8300458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2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FB18-4A15-1CCF-E5BB-8842B8FF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Desk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AA76-18FA-E9CA-743A-4F4BF1F40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/>
              <a:t>Documentation review (action plans, contracts, progress and final reports, deliverables, M&amp;E reports, etc.)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Data analysis and surveys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Preliminary answers to evaluation questions (EQs) + assumptions/hypotheses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Field phase methodology and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Main output: desk report validated by reference group</a:t>
            </a:r>
          </a:p>
        </p:txBody>
      </p:sp>
    </p:spTree>
    <p:extLst>
      <p:ext uri="{BB962C8B-B14F-4D97-AF65-F5344CB8AC3E}">
        <p14:creationId xmlns:p14="http://schemas.microsoft.com/office/powerpoint/2010/main" val="358656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0326-1D3D-3912-3D7F-B7BC749D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Field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02A77-1FE3-4BE6-379D-2AA83B0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/>
              <a:t>Interviews of stakeholders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Data collection in situ, testing hypotheses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Reporting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Debriefing</a:t>
            </a:r>
          </a:p>
          <a:p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F310CC-62E7-2AA8-31C6-77C790A0A559}"/>
              </a:ext>
            </a:extLst>
          </p:cNvPr>
          <p:cNvSpPr txBox="1">
            <a:spLocks/>
          </p:cNvSpPr>
          <p:nvPr/>
        </p:nvSpPr>
        <p:spPr>
          <a:xfrm>
            <a:off x="838200" y="29630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rgbClr val="0458C8"/>
                </a:solidFill>
              </a:rPr>
              <a:t>Synthesis and dissemination phases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013C0F-455F-062D-9EC1-DEE9FDCDA042}"/>
              </a:ext>
            </a:extLst>
          </p:cNvPr>
          <p:cNvSpPr txBox="1">
            <a:spLocks/>
          </p:cNvSpPr>
          <p:nvPr/>
        </p:nvSpPr>
        <p:spPr>
          <a:xfrm>
            <a:off x="838200" y="4090433"/>
            <a:ext cx="10515600" cy="1938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FR"/>
              <a:t>Finalisation of case studies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Triangulation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Final replies to evaluation questions (findings)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Conclusions and recommendations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Final Report validated by reference group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/>
              <a:t>Final Conference + communication materials (dissemination)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594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951</Words>
  <Application>Microsoft Office PowerPoint</Application>
  <PresentationFormat>Widescreen</PresentationFormat>
  <Paragraphs>144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Roboto</vt:lpstr>
      <vt:lpstr>Wingdings</vt:lpstr>
      <vt:lpstr>Office Theme</vt:lpstr>
      <vt:lpstr>Evaluation methodology </vt:lpstr>
      <vt:lpstr>Why evaluate?</vt:lpstr>
      <vt:lpstr>Types of evaluation</vt:lpstr>
      <vt:lpstr>Actors</vt:lpstr>
      <vt:lpstr>Evaluation phases </vt:lpstr>
      <vt:lpstr>Bidding</vt:lpstr>
      <vt:lpstr>Bidding</vt:lpstr>
      <vt:lpstr>Desk phase</vt:lpstr>
      <vt:lpstr>Field phase</vt:lpstr>
      <vt:lpstr>Evaluation process</vt:lpstr>
      <vt:lpstr>Link to logical framework</vt:lpstr>
      <vt:lpstr>Reconstructed intervention logic</vt:lpstr>
      <vt:lpstr>PowerPoint Presentation</vt:lpstr>
      <vt:lpstr>PowerPoint Presentation</vt:lpstr>
      <vt:lpstr>Relevance</vt:lpstr>
      <vt:lpstr>Coherence</vt:lpstr>
      <vt:lpstr>Effectiveness</vt:lpstr>
      <vt:lpstr>Efficiency</vt:lpstr>
      <vt:lpstr>Impact</vt:lpstr>
      <vt:lpstr>Sustainability</vt:lpstr>
      <vt:lpstr>ENI CBC MED evaluation</vt:lpstr>
      <vt:lpstr>Evaluation questions</vt:lpstr>
      <vt:lpstr>PowerPoint Presentation</vt:lpstr>
      <vt:lpstr>Evaluation matrix</vt:lpstr>
      <vt:lpstr>Evaluation matrix</vt:lpstr>
      <vt:lpstr>Evaluation question</vt:lpstr>
      <vt:lpstr>Evaluation methods and tools</vt:lpstr>
      <vt:lpstr>PowerPoint Presentation</vt:lpstr>
      <vt:lpstr>PowerPoint Presentation</vt:lpstr>
      <vt:lpstr>PowerPoint Presentation</vt:lpstr>
      <vt:lpstr>PowerPoint Presentation</vt:lpstr>
      <vt:lpstr>Statistical analysis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</dc:title>
  <dc:creator>Paul Georis</dc:creator>
  <cp:lastModifiedBy>Paul Georis</cp:lastModifiedBy>
  <cp:revision>6</cp:revision>
  <dcterms:created xsi:type="dcterms:W3CDTF">2022-07-08T13:47:59Z</dcterms:created>
  <dcterms:modified xsi:type="dcterms:W3CDTF">2022-07-11T14:17:05Z</dcterms:modified>
</cp:coreProperties>
</file>