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4"/>
  </p:sldMasterIdLst>
  <p:notesMasterIdLst>
    <p:notesMasterId r:id="rId38"/>
  </p:notesMasterIdLst>
  <p:sldIdLst>
    <p:sldId id="257" r:id="rId5"/>
    <p:sldId id="550" r:id="rId6"/>
    <p:sldId id="551" r:id="rId7"/>
    <p:sldId id="439" r:id="rId8"/>
    <p:sldId id="545" r:id="rId9"/>
    <p:sldId id="548" r:id="rId10"/>
    <p:sldId id="549" r:id="rId11"/>
    <p:sldId id="552" r:id="rId12"/>
    <p:sldId id="547" r:id="rId13"/>
    <p:sldId id="558" r:id="rId14"/>
    <p:sldId id="553" r:id="rId15"/>
    <p:sldId id="313" r:id="rId16"/>
    <p:sldId id="314" r:id="rId17"/>
    <p:sldId id="530" r:id="rId18"/>
    <p:sldId id="532" r:id="rId19"/>
    <p:sldId id="554" r:id="rId20"/>
    <p:sldId id="262" r:id="rId21"/>
    <p:sldId id="264" r:id="rId22"/>
    <p:sldId id="304" r:id="rId23"/>
    <p:sldId id="311" r:id="rId24"/>
    <p:sldId id="275" r:id="rId25"/>
    <p:sldId id="277" r:id="rId26"/>
    <p:sldId id="559" r:id="rId27"/>
    <p:sldId id="285" r:id="rId28"/>
    <p:sldId id="286" r:id="rId29"/>
    <p:sldId id="555" r:id="rId30"/>
    <p:sldId id="261" r:id="rId31"/>
    <p:sldId id="557" r:id="rId32"/>
    <p:sldId id="556" r:id="rId33"/>
    <p:sldId id="260" r:id="rId34"/>
    <p:sldId id="563" r:id="rId35"/>
    <p:sldId id="333" r:id="rId36"/>
    <p:sldId id="334" r:id="rId37"/>
  </p:sldIdLst>
  <p:sldSz cx="9144000" cy="6858000" type="screen4x3"/>
  <p:notesSz cx="7004050" cy="9290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alessandrini" initials="ma" lastIdx="6" clrIdx="0">
    <p:extLst>
      <p:ext uri="{19B8F6BF-5375-455C-9EA6-DF929625EA0E}">
        <p15:presenceInfo xmlns:p15="http://schemas.microsoft.com/office/powerpoint/2012/main" userId="58ca2a18a55433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555"/>
    <a:srgbClr val="8E2554"/>
    <a:srgbClr val="DC911B"/>
    <a:srgbClr val="8A72AE"/>
    <a:srgbClr val="2C4390"/>
    <a:srgbClr val="395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C6199-9B63-45BF-A50B-257665C66BFA}" v="14" dt="2022-01-27T09:48:54.131"/>
    <p1510:client id="{2DAAE892-BD2B-4D01-BF6F-8DE1F09FFEBF}" v="67" dt="2022-01-26T14:02:13.577"/>
    <p1510:client id="{3148209A-8128-4FA3-9D4E-B52C3F4F5940}" v="6" dt="2022-01-27T09:47:29.364"/>
    <p1510:client id="{36D1A91F-C1F3-45AA-BBAC-575088E00963}" v="7" dt="2022-01-27T09:46:40.435"/>
    <p1510:client id="{3C6AA6A9-D981-413D-889D-3E1CB3B8494C}" v="2" dt="2022-01-27T09:48:11.008"/>
    <p1510:client id="{A390DD34-FF31-4383-BCD3-C3AC527A26A6}" v="6" dt="2022-01-27T09:50:02.153"/>
    <p1510:client id="{E4294D6C-C6D9-43B0-8C61-3E80ADA07401}" v="8" dt="2022-01-25T16:07:25.439"/>
    <p1510:client id="{F9C2AFCD-9B4F-44CA-8563-7A82D658DFCA}" vWet="2" dt="2022-01-27T09:46:15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ya Samarska" userId="S::d.samarska@t33.it::614a7ba4-9d49-4ad4-8ed8-1872ddda5735" providerId="AD" clId="Web-{A390DD34-FF31-4383-BCD3-C3AC527A26A6}"/>
    <pc:docChg chg="modSld">
      <pc:chgData name="Darya Samarska" userId="S::d.samarska@t33.it::614a7ba4-9d49-4ad4-8ed8-1872ddda5735" providerId="AD" clId="Web-{A390DD34-FF31-4383-BCD3-C3AC527A26A6}" dt="2022-01-27T09:50:02.153" v="3" actId="14100"/>
      <pc:docMkLst>
        <pc:docMk/>
      </pc:docMkLst>
      <pc:sldChg chg="modSp">
        <pc:chgData name="Darya Samarska" userId="S::d.samarska@t33.it::614a7ba4-9d49-4ad4-8ed8-1872ddda5735" providerId="AD" clId="Web-{A390DD34-FF31-4383-BCD3-C3AC527A26A6}" dt="2022-01-27T09:50:02.153" v="3" actId="14100"/>
        <pc:sldMkLst>
          <pc:docMk/>
          <pc:sldMk cId="3753890358" sldId="550"/>
        </pc:sldMkLst>
        <pc:spChg chg="mod">
          <ac:chgData name="Darya Samarska" userId="S::d.samarska@t33.it::614a7ba4-9d49-4ad4-8ed8-1872ddda5735" providerId="AD" clId="Web-{A390DD34-FF31-4383-BCD3-C3AC527A26A6}" dt="2022-01-27T09:50:02.153" v="3" actId="14100"/>
          <ac:spMkLst>
            <pc:docMk/>
            <pc:sldMk cId="3753890358" sldId="550"/>
            <ac:spMk id="5" creationId="{BA09EEBD-A7A8-4B8B-9634-0D5D41C4727F}"/>
          </ac:spMkLst>
        </pc:spChg>
      </pc:sldChg>
    </pc:docChg>
  </pc:docChgLst>
  <pc:docChgLst>
    <pc:chgData name="Darya Samarska" userId="S::d.samarska@t33.it::614a7ba4-9d49-4ad4-8ed8-1872ddda5735" providerId="AD" clId="Web-{3148209A-8128-4FA3-9D4E-B52C3F4F5940}"/>
    <pc:docChg chg="modSld">
      <pc:chgData name="Darya Samarska" userId="S::d.samarska@t33.it::614a7ba4-9d49-4ad4-8ed8-1872ddda5735" providerId="AD" clId="Web-{3148209A-8128-4FA3-9D4E-B52C3F4F5940}" dt="2022-01-27T09:47:29.364" v="2" actId="20577"/>
      <pc:docMkLst>
        <pc:docMk/>
      </pc:docMkLst>
      <pc:sldChg chg="modSp">
        <pc:chgData name="Darya Samarska" userId="S::d.samarska@t33.it::614a7ba4-9d49-4ad4-8ed8-1872ddda5735" providerId="AD" clId="Web-{3148209A-8128-4FA3-9D4E-B52C3F4F5940}" dt="2022-01-27T09:47:29.364" v="2" actId="20577"/>
        <pc:sldMkLst>
          <pc:docMk/>
          <pc:sldMk cId="3753890358" sldId="550"/>
        </pc:sldMkLst>
        <pc:spChg chg="mod">
          <ac:chgData name="Darya Samarska" userId="S::d.samarska@t33.it::614a7ba4-9d49-4ad4-8ed8-1872ddda5735" providerId="AD" clId="Web-{3148209A-8128-4FA3-9D4E-B52C3F4F5940}" dt="2022-01-27T09:47:29.364" v="2" actId="20577"/>
          <ac:spMkLst>
            <pc:docMk/>
            <pc:sldMk cId="3753890358" sldId="550"/>
            <ac:spMk id="5" creationId="{BA09EEBD-A7A8-4B8B-9634-0D5D41C4727F}"/>
          </ac:spMkLst>
        </pc:spChg>
      </pc:sldChg>
    </pc:docChg>
  </pc:docChgLst>
  <pc:docChgLst>
    <pc:chgData name="Darya Samarska" userId="614a7ba4-9d49-4ad4-8ed8-1872ddda5735" providerId="ADAL" clId="{2DAAE892-BD2B-4D01-BF6F-8DE1F09FFEBF}"/>
    <pc:docChg chg="undo custSel modSld">
      <pc:chgData name="Darya Samarska" userId="614a7ba4-9d49-4ad4-8ed8-1872ddda5735" providerId="ADAL" clId="{2DAAE892-BD2B-4D01-BF6F-8DE1F09FFEBF}" dt="2022-01-26T14:06:43.383" v="246" actId="14100"/>
      <pc:docMkLst>
        <pc:docMk/>
      </pc:docMkLst>
      <pc:sldChg chg="addSp delSp modSp mod">
        <pc:chgData name="Darya Samarska" userId="614a7ba4-9d49-4ad4-8ed8-1872ddda5735" providerId="ADAL" clId="{2DAAE892-BD2B-4D01-BF6F-8DE1F09FFEBF}" dt="2022-01-26T13:34:51.156" v="58" actId="115"/>
        <pc:sldMkLst>
          <pc:docMk/>
          <pc:sldMk cId="3107019484" sldId="257"/>
        </pc:sldMkLst>
        <pc:spChg chg="mod">
          <ac:chgData name="Darya Samarska" userId="614a7ba4-9d49-4ad4-8ed8-1872ddda5735" providerId="ADAL" clId="{2DAAE892-BD2B-4D01-BF6F-8DE1F09FFEBF}" dt="2022-01-26T13:34:51.156" v="58" actId="115"/>
          <ac:spMkLst>
            <pc:docMk/>
            <pc:sldMk cId="3107019484" sldId="257"/>
            <ac:spMk id="2" creationId="{BECBDC77-C20F-408E-BFAB-0E4E6B5355C3}"/>
          </ac:spMkLst>
        </pc:spChg>
        <pc:spChg chg="mod">
          <ac:chgData name="Darya Samarska" userId="614a7ba4-9d49-4ad4-8ed8-1872ddda5735" providerId="ADAL" clId="{2DAAE892-BD2B-4D01-BF6F-8DE1F09FFEBF}" dt="2022-01-26T13:34:34.690" v="56" actId="113"/>
          <ac:spMkLst>
            <pc:docMk/>
            <pc:sldMk cId="3107019484" sldId="257"/>
            <ac:spMk id="3" creationId="{5ADB5DFD-C73A-4DA9-86EE-11E8AD74443E}"/>
          </ac:spMkLst>
        </pc:spChg>
        <pc:spChg chg="mod">
          <ac:chgData name="Darya Samarska" userId="614a7ba4-9d49-4ad4-8ed8-1872ddda5735" providerId="ADAL" clId="{2DAAE892-BD2B-4D01-BF6F-8DE1F09FFEBF}" dt="2022-01-26T13:31:27.315" v="46" actId="255"/>
          <ac:spMkLst>
            <pc:docMk/>
            <pc:sldMk cId="3107019484" sldId="257"/>
            <ac:spMk id="14" creationId="{C96ABD4C-2DA7-4679-8F81-73E9706BE6D7}"/>
          </ac:spMkLst>
        </pc:spChg>
        <pc:picChg chg="add del">
          <ac:chgData name="Darya Samarska" userId="614a7ba4-9d49-4ad4-8ed8-1872ddda5735" providerId="ADAL" clId="{2DAAE892-BD2B-4D01-BF6F-8DE1F09FFEBF}" dt="2022-01-26T13:29:44.386" v="42" actId="478"/>
          <ac:picMkLst>
            <pc:docMk/>
            <pc:sldMk cId="3107019484" sldId="257"/>
            <ac:picMk id="15" creationId="{FB9E449B-6C19-4062-BDF5-E38ADF850C53}"/>
          </ac:picMkLst>
        </pc:picChg>
      </pc:sldChg>
      <pc:sldChg chg="addSp delSp modSp mod modNotesTx">
        <pc:chgData name="Darya Samarska" userId="614a7ba4-9d49-4ad4-8ed8-1872ddda5735" providerId="ADAL" clId="{2DAAE892-BD2B-4D01-BF6F-8DE1F09FFEBF}" dt="2022-01-26T14:02:16.190" v="236" actId="1076"/>
        <pc:sldMkLst>
          <pc:docMk/>
          <pc:sldMk cId="505718565" sldId="260"/>
        </pc:sldMkLst>
        <pc:spChg chg="del mod">
          <ac:chgData name="Darya Samarska" userId="614a7ba4-9d49-4ad4-8ed8-1872ddda5735" providerId="ADAL" clId="{2DAAE892-BD2B-4D01-BF6F-8DE1F09FFEBF}" dt="2022-01-26T14:01:53.310" v="234" actId="21"/>
          <ac:spMkLst>
            <pc:docMk/>
            <pc:sldMk cId="505718565" sldId="260"/>
            <ac:spMk id="25" creationId="{6C46848A-3E80-4642-A338-F18CCAB0BF1D}"/>
          </ac:spMkLst>
        </pc:spChg>
        <pc:picChg chg="add mod">
          <ac:chgData name="Darya Samarska" userId="614a7ba4-9d49-4ad4-8ed8-1872ddda5735" providerId="ADAL" clId="{2DAAE892-BD2B-4D01-BF6F-8DE1F09FFEBF}" dt="2022-01-26T14:02:16.190" v="236" actId="1076"/>
          <ac:picMkLst>
            <pc:docMk/>
            <pc:sldMk cId="505718565" sldId="260"/>
            <ac:picMk id="18" creationId="{9A143213-CAF6-4679-9928-8D23F05BC9C8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58:54.678" v="227" actId="14100"/>
        <pc:sldMkLst>
          <pc:docMk/>
          <pc:sldMk cId="66511897" sldId="261"/>
        </pc:sldMkLst>
        <pc:spChg chg="mod">
          <ac:chgData name="Darya Samarska" userId="614a7ba4-9d49-4ad4-8ed8-1872ddda5735" providerId="ADAL" clId="{2DAAE892-BD2B-4D01-BF6F-8DE1F09FFEBF}" dt="2022-01-26T13:58:54.678" v="227" actId="14100"/>
          <ac:spMkLst>
            <pc:docMk/>
            <pc:sldMk cId="66511897" sldId="261"/>
            <ac:spMk id="4" creationId="{7B15F68B-3DD4-4E43-8C2C-F4873B792FFD}"/>
          </ac:spMkLst>
        </pc:spChg>
        <pc:picChg chg="mod">
          <ac:chgData name="Darya Samarska" userId="614a7ba4-9d49-4ad4-8ed8-1872ddda5735" providerId="ADAL" clId="{2DAAE892-BD2B-4D01-BF6F-8DE1F09FFEBF}" dt="2022-01-26T13:58:32.614" v="225" actId="1076"/>
          <ac:picMkLst>
            <pc:docMk/>
            <pc:sldMk cId="66511897" sldId="261"/>
            <ac:picMk id="2" creationId="{0ABDB5C0-A103-42CE-8B23-1E168518E8FE}"/>
          </ac:picMkLst>
        </pc:picChg>
        <pc:picChg chg="add mod">
          <ac:chgData name="Darya Samarska" userId="614a7ba4-9d49-4ad4-8ed8-1872ddda5735" providerId="ADAL" clId="{2DAAE892-BD2B-4D01-BF6F-8DE1F09FFEBF}" dt="2022-01-26T13:38:30.114" v="107" actId="1076"/>
          <ac:picMkLst>
            <pc:docMk/>
            <pc:sldMk cId="66511897" sldId="261"/>
            <ac:picMk id="7" creationId="{03FB4B15-B26C-42F6-87BE-CED9518303F5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37:09.890" v="86" actId="1076"/>
        <pc:sldMkLst>
          <pc:docMk/>
          <pc:sldMk cId="296713698" sldId="262"/>
        </pc:sldMkLst>
        <pc:picChg chg="add mod">
          <ac:chgData name="Darya Samarska" userId="614a7ba4-9d49-4ad4-8ed8-1872ddda5735" providerId="ADAL" clId="{2DAAE892-BD2B-4D01-BF6F-8DE1F09FFEBF}" dt="2022-01-26T13:37:09.890" v="86" actId="1076"/>
          <ac:picMkLst>
            <pc:docMk/>
            <pc:sldMk cId="296713698" sldId="262"/>
            <ac:picMk id="4" creationId="{45B49D57-1F2B-4858-AE96-29473499F707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37:15.974" v="88" actId="1076"/>
        <pc:sldMkLst>
          <pc:docMk/>
          <pc:sldMk cId="65560769" sldId="264"/>
        </pc:sldMkLst>
        <pc:picChg chg="add mod">
          <ac:chgData name="Darya Samarska" userId="614a7ba4-9d49-4ad4-8ed8-1872ddda5735" providerId="ADAL" clId="{2DAAE892-BD2B-4D01-BF6F-8DE1F09FFEBF}" dt="2022-01-26T13:37:15.974" v="88" actId="1076"/>
          <ac:picMkLst>
            <pc:docMk/>
            <pc:sldMk cId="65560769" sldId="264"/>
            <ac:picMk id="5" creationId="{F33BF4F1-3E30-434F-9ACE-A8B3A9F13D95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37:36.996" v="96" actId="1076"/>
        <pc:sldMkLst>
          <pc:docMk/>
          <pc:sldMk cId="2173594970" sldId="275"/>
        </pc:sldMkLst>
        <pc:picChg chg="add mod">
          <ac:chgData name="Darya Samarska" userId="614a7ba4-9d49-4ad4-8ed8-1872ddda5735" providerId="ADAL" clId="{2DAAE892-BD2B-4D01-BF6F-8DE1F09FFEBF}" dt="2022-01-26T13:37:36.996" v="96" actId="1076"/>
          <ac:picMkLst>
            <pc:docMk/>
            <pc:sldMk cId="2173594970" sldId="275"/>
            <ac:picMk id="5" creationId="{AF67A5F1-6F42-43C9-B028-A00EE9EBA1CE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37:43.375" v="98" actId="1076"/>
        <pc:sldMkLst>
          <pc:docMk/>
          <pc:sldMk cId="61617015" sldId="277"/>
        </pc:sldMkLst>
        <pc:picChg chg="add mod">
          <ac:chgData name="Darya Samarska" userId="614a7ba4-9d49-4ad4-8ed8-1872ddda5735" providerId="ADAL" clId="{2DAAE892-BD2B-4D01-BF6F-8DE1F09FFEBF}" dt="2022-01-26T13:37:43.375" v="98" actId="1076"/>
          <ac:picMkLst>
            <pc:docMk/>
            <pc:sldMk cId="61617015" sldId="277"/>
            <ac:picMk id="6" creationId="{6B2208FB-D9B8-4734-96A9-8F848D556DD3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55:29.182" v="202" actId="1076"/>
        <pc:sldMkLst>
          <pc:docMk/>
          <pc:sldMk cId="1144046813" sldId="285"/>
        </pc:sldMkLst>
        <pc:spChg chg="mod">
          <ac:chgData name="Darya Samarska" userId="614a7ba4-9d49-4ad4-8ed8-1872ddda5735" providerId="ADAL" clId="{2DAAE892-BD2B-4D01-BF6F-8DE1F09FFEBF}" dt="2022-01-26T13:55:29.182" v="202" actId="1076"/>
          <ac:spMkLst>
            <pc:docMk/>
            <pc:sldMk cId="1144046813" sldId="285"/>
            <ac:spMk id="9" creationId="{00000000-0000-0000-0000-000000000000}"/>
          </ac:spMkLst>
        </pc:spChg>
        <pc:picChg chg="add mod">
          <ac:chgData name="Darya Samarska" userId="614a7ba4-9d49-4ad4-8ed8-1872ddda5735" providerId="ADAL" clId="{2DAAE892-BD2B-4D01-BF6F-8DE1F09FFEBF}" dt="2022-01-26T13:37:57.612" v="102" actId="1076"/>
          <ac:picMkLst>
            <pc:docMk/>
            <pc:sldMk cId="1144046813" sldId="285"/>
            <ac:picMk id="5" creationId="{F4D94045-24A8-4D0A-AA20-4A03F663C6DD}"/>
          </ac:picMkLst>
        </pc:picChg>
        <pc:picChg chg="mod">
          <ac:chgData name="Darya Samarska" userId="614a7ba4-9d49-4ad4-8ed8-1872ddda5735" providerId="ADAL" clId="{2DAAE892-BD2B-4D01-BF6F-8DE1F09FFEBF}" dt="2022-01-26T13:55:23.497" v="201" actId="1076"/>
          <ac:picMkLst>
            <pc:docMk/>
            <pc:sldMk cId="1144046813" sldId="285"/>
            <ac:picMk id="8" creationId="{00000000-0000-0000-0000-000000000000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55:40.816" v="203" actId="1076"/>
        <pc:sldMkLst>
          <pc:docMk/>
          <pc:sldMk cId="1483629668" sldId="286"/>
        </pc:sldMkLst>
        <pc:picChg chg="add mod">
          <ac:chgData name="Darya Samarska" userId="614a7ba4-9d49-4ad4-8ed8-1872ddda5735" providerId="ADAL" clId="{2DAAE892-BD2B-4D01-BF6F-8DE1F09FFEBF}" dt="2022-01-26T13:38:16.108" v="104" actId="1076"/>
          <ac:picMkLst>
            <pc:docMk/>
            <pc:sldMk cId="1483629668" sldId="286"/>
            <ac:picMk id="4" creationId="{FFC2124A-765A-40E6-9656-D224963AD223}"/>
          </ac:picMkLst>
        </pc:picChg>
        <pc:picChg chg="mod">
          <ac:chgData name="Darya Samarska" userId="614a7ba4-9d49-4ad4-8ed8-1872ddda5735" providerId="ADAL" clId="{2DAAE892-BD2B-4D01-BF6F-8DE1F09FFEBF}" dt="2022-01-26T13:55:40.816" v="203" actId="1076"/>
          <ac:picMkLst>
            <pc:docMk/>
            <pc:sldMk cId="1483629668" sldId="286"/>
            <ac:picMk id="5" creationId="{00000000-0000-0000-0000-000000000000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37:24.079" v="91" actId="1076"/>
        <pc:sldMkLst>
          <pc:docMk/>
          <pc:sldMk cId="4042529300" sldId="304"/>
        </pc:sldMkLst>
        <pc:picChg chg="add mod">
          <ac:chgData name="Darya Samarska" userId="614a7ba4-9d49-4ad4-8ed8-1872ddda5735" providerId="ADAL" clId="{2DAAE892-BD2B-4D01-BF6F-8DE1F09FFEBF}" dt="2022-01-26T13:37:24.079" v="91" actId="1076"/>
          <ac:picMkLst>
            <pc:docMk/>
            <pc:sldMk cId="4042529300" sldId="304"/>
            <ac:picMk id="5" creationId="{A0E797C4-6EAA-4F49-AB60-B7BE7ED66412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4:04:48.747" v="241" actId="1076"/>
        <pc:sldMkLst>
          <pc:docMk/>
          <pc:sldMk cId="3168667474" sldId="311"/>
        </pc:sldMkLst>
        <pc:picChg chg="mod">
          <ac:chgData name="Darya Samarska" userId="614a7ba4-9d49-4ad4-8ed8-1872ddda5735" providerId="ADAL" clId="{2DAAE892-BD2B-4D01-BF6F-8DE1F09FFEBF}" dt="2022-01-26T14:04:48.747" v="241" actId="1076"/>
          <ac:picMkLst>
            <pc:docMk/>
            <pc:sldMk cId="3168667474" sldId="311"/>
            <ac:picMk id="5" creationId="{00000000-0000-0000-0000-000000000000}"/>
          </ac:picMkLst>
        </pc:picChg>
        <pc:picChg chg="add mod">
          <ac:chgData name="Darya Samarska" userId="614a7ba4-9d49-4ad4-8ed8-1872ddda5735" providerId="ADAL" clId="{2DAAE892-BD2B-4D01-BF6F-8DE1F09FFEBF}" dt="2022-01-26T13:37:28.586" v="93" actId="1076"/>
          <ac:picMkLst>
            <pc:docMk/>
            <pc:sldMk cId="3168667474" sldId="311"/>
            <ac:picMk id="6" creationId="{0A572A3E-F8D0-47F1-AA09-DDA884BE0B8C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36:37.835" v="77" actId="1076"/>
        <pc:sldMkLst>
          <pc:docMk/>
          <pc:sldMk cId="3767825809" sldId="313"/>
        </pc:sldMkLst>
        <pc:picChg chg="add mod">
          <ac:chgData name="Darya Samarska" userId="614a7ba4-9d49-4ad4-8ed8-1872ddda5735" providerId="ADAL" clId="{2DAAE892-BD2B-4D01-BF6F-8DE1F09FFEBF}" dt="2022-01-26T13:36:37.835" v="77" actId="1076"/>
          <ac:picMkLst>
            <pc:docMk/>
            <pc:sldMk cId="3767825809" sldId="313"/>
            <ac:picMk id="4" creationId="{F28B496B-5BE6-43CA-B3E3-3D51701E5CD7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36:42.022" v="79" actId="1076"/>
        <pc:sldMkLst>
          <pc:docMk/>
          <pc:sldMk cId="3530993556" sldId="314"/>
        </pc:sldMkLst>
        <pc:picChg chg="add mod">
          <ac:chgData name="Darya Samarska" userId="614a7ba4-9d49-4ad4-8ed8-1872ddda5735" providerId="ADAL" clId="{2DAAE892-BD2B-4D01-BF6F-8DE1F09FFEBF}" dt="2022-01-26T13:36:42.022" v="79" actId="1076"/>
          <ac:picMkLst>
            <pc:docMk/>
            <pc:sldMk cId="3530993556" sldId="314"/>
            <ac:picMk id="4" creationId="{E0D3F705-BC86-402B-BF7E-EC2720117388}"/>
          </ac:picMkLst>
        </pc:picChg>
      </pc:sldChg>
      <pc:sldChg chg="addSp modSp modNotesTx">
        <pc:chgData name="Darya Samarska" userId="614a7ba4-9d49-4ad4-8ed8-1872ddda5735" providerId="ADAL" clId="{2DAAE892-BD2B-4D01-BF6F-8DE1F09FFEBF}" dt="2022-01-26T13:51:26.250" v="182"/>
        <pc:sldMkLst>
          <pc:docMk/>
          <pc:sldMk cId="3010255906" sldId="333"/>
        </pc:sldMkLst>
        <pc:picChg chg="add mod">
          <ac:chgData name="Darya Samarska" userId="614a7ba4-9d49-4ad4-8ed8-1872ddda5735" providerId="ADAL" clId="{2DAAE892-BD2B-4D01-BF6F-8DE1F09FFEBF}" dt="2022-01-26T13:51:26.250" v="182"/>
          <ac:picMkLst>
            <pc:docMk/>
            <pc:sldMk cId="3010255906" sldId="333"/>
            <ac:picMk id="6" creationId="{30ED294F-68FD-4382-A0E1-E3BC72F200A8}"/>
          </ac:picMkLst>
        </pc:picChg>
      </pc:sldChg>
      <pc:sldChg chg="addSp modSp mod">
        <pc:chgData name="Darya Samarska" userId="614a7ba4-9d49-4ad4-8ed8-1872ddda5735" providerId="ADAL" clId="{2DAAE892-BD2B-4D01-BF6F-8DE1F09FFEBF}" dt="2022-01-26T13:51:35.366" v="184" actId="1076"/>
        <pc:sldMkLst>
          <pc:docMk/>
          <pc:sldMk cId="3680607047" sldId="334"/>
        </pc:sldMkLst>
        <pc:picChg chg="add mod">
          <ac:chgData name="Darya Samarska" userId="614a7ba4-9d49-4ad4-8ed8-1872ddda5735" providerId="ADAL" clId="{2DAAE892-BD2B-4D01-BF6F-8DE1F09FFEBF}" dt="2022-01-26T13:51:35.366" v="184" actId="1076"/>
          <ac:picMkLst>
            <pc:docMk/>
            <pc:sldMk cId="3680607047" sldId="334"/>
            <ac:picMk id="6" creationId="{08E16FC3-2E19-49B7-9D08-97516D8D7D35}"/>
          </ac:picMkLst>
        </pc:picChg>
      </pc:sldChg>
      <pc:sldChg chg="addSp modSp mod">
        <pc:chgData name="Darya Samarska" userId="614a7ba4-9d49-4ad4-8ed8-1872ddda5735" providerId="ADAL" clId="{2DAAE892-BD2B-4D01-BF6F-8DE1F09FFEBF}" dt="2022-01-26T13:35:20.819" v="61" actId="1076"/>
        <pc:sldMkLst>
          <pc:docMk/>
          <pc:sldMk cId="3767356669" sldId="439"/>
        </pc:sldMkLst>
        <pc:picChg chg="add mod">
          <ac:chgData name="Darya Samarska" userId="614a7ba4-9d49-4ad4-8ed8-1872ddda5735" providerId="ADAL" clId="{2DAAE892-BD2B-4D01-BF6F-8DE1F09FFEBF}" dt="2022-01-26T13:35:20.819" v="61" actId="1076"/>
          <ac:picMkLst>
            <pc:docMk/>
            <pc:sldMk cId="3767356669" sldId="439"/>
            <ac:picMk id="17" creationId="{53BD1D28-FE07-4DD4-8D69-D1E557B619D3}"/>
          </ac:picMkLst>
        </pc:picChg>
      </pc:sldChg>
      <pc:sldChg chg="addSp modSp mod">
        <pc:chgData name="Darya Samarska" userId="614a7ba4-9d49-4ad4-8ed8-1872ddda5735" providerId="ADAL" clId="{2DAAE892-BD2B-4D01-BF6F-8DE1F09FFEBF}" dt="2022-01-26T13:36:48.773" v="81" actId="1076"/>
        <pc:sldMkLst>
          <pc:docMk/>
          <pc:sldMk cId="4061359540" sldId="530"/>
        </pc:sldMkLst>
        <pc:picChg chg="add mod">
          <ac:chgData name="Darya Samarska" userId="614a7ba4-9d49-4ad4-8ed8-1872ddda5735" providerId="ADAL" clId="{2DAAE892-BD2B-4D01-BF6F-8DE1F09FFEBF}" dt="2022-01-26T13:36:48.773" v="81" actId="1076"/>
          <ac:picMkLst>
            <pc:docMk/>
            <pc:sldMk cId="4061359540" sldId="530"/>
            <ac:picMk id="6" creationId="{722E90E5-1DA6-49D6-8D64-72389D1451C9}"/>
          </ac:picMkLst>
        </pc:picChg>
      </pc:sldChg>
      <pc:sldChg chg="addSp modSp mod">
        <pc:chgData name="Darya Samarska" userId="614a7ba4-9d49-4ad4-8ed8-1872ddda5735" providerId="ADAL" clId="{2DAAE892-BD2B-4D01-BF6F-8DE1F09FFEBF}" dt="2022-01-26T13:36:55.420" v="83" actId="1076"/>
        <pc:sldMkLst>
          <pc:docMk/>
          <pc:sldMk cId="867774047" sldId="532"/>
        </pc:sldMkLst>
        <pc:picChg chg="add mod">
          <ac:chgData name="Darya Samarska" userId="614a7ba4-9d49-4ad4-8ed8-1872ddda5735" providerId="ADAL" clId="{2DAAE892-BD2B-4D01-BF6F-8DE1F09FFEBF}" dt="2022-01-26T13:36:55.420" v="83" actId="1076"/>
          <ac:picMkLst>
            <pc:docMk/>
            <pc:sldMk cId="867774047" sldId="532"/>
            <ac:picMk id="4" creationId="{D6FDDDE4-D85A-47D9-9FA1-847F1B5A2139}"/>
          </ac:picMkLst>
        </pc:picChg>
      </pc:sldChg>
      <pc:sldChg chg="addSp modSp mod">
        <pc:chgData name="Darya Samarska" userId="614a7ba4-9d49-4ad4-8ed8-1872ddda5735" providerId="ADAL" clId="{2DAAE892-BD2B-4D01-BF6F-8DE1F09FFEBF}" dt="2022-01-26T13:35:32.289" v="63" actId="1076"/>
        <pc:sldMkLst>
          <pc:docMk/>
          <pc:sldMk cId="3401359253" sldId="545"/>
        </pc:sldMkLst>
        <pc:graphicFrameChg chg="mod">
          <ac:chgData name="Darya Samarska" userId="614a7ba4-9d49-4ad4-8ed8-1872ddda5735" providerId="ADAL" clId="{2DAAE892-BD2B-4D01-BF6F-8DE1F09FFEBF}" dt="2022-01-25T16:09:04.081" v="9"/>
          <ac:graphicFrameMkLst>
            <pc:docMk/>
            <pc:sldMk cId="3401359253" sldId="545"/>
            <ac:graphicFrameMk id="4" creationId="{85D9376A-BA88-4339-98DE-0A3F6EB33C71}"/>
          </ac:graphicFrameMkLst>
        </pc:graphicFrameChg>
        <pc:picChg chg="add mod">
          <ac:chgData name="Darya Samarska" userId="614a7ba4-9d49-4ad4-8ed8-1872ddda5735" providerId="ADAL" clId="{2DAAE892-BD2B-4D01-BF6F-8DE1F09FFEBF}" dt="2022-01-26T13:35:32.289" v="63" actId="1076"/>
          <ac:picMkLst>
            <pc:docMk/>
            <pc:sldMk cId="3401359253" sldId="545"/>
            <ac:picMk id="9" creationId="{03330680-E6A6-45B8-82DB-1BC392F8BB5C}"/>
          </ac:picMkLst>
        </pc:picChg>
        <pc:picChg chg="mod">
          <ac:chgData name="Darya Samarska" userId="614a7ba4-9d49-4ad4-8ed8-1872ddda5735" providerId="ADAL" clId="{2DAAE892-BD2B-4D01-BF6F-8DE1F09FFEBF}" dt="2022-01-25T16:09:14.384" v="11" actId="1076"/>
          <ac:picMkLst>
            <pc:docMk/>
            <pc:sldMk cId="3401359253" sldId="545"/>
            <ac:picMk id="35" creationId="{CD8B3BD0-BDC6-495D-90A9-C63E752CA48B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52:48.068" v="187" actId="1076"/>
        <pc:sldMkLst>
          <pc:docMk/>
          <pc:sldMk cId="2488236152" sldId="547"/>
        </pc:sldMkLst>
        <pc:spChg chg="mod">
          <ac:chgData name="Darya Samarska" userId="614a7ba4-9d49-4ad4-8ed8-1872ddda5735" providerId="ADAL" clId="{2DAAE892-BD2B-4D01-BF6F-8DE1F09FFEBF}" dt="2022-01-26T13:52:36.834" v="185" actId="1076"/>
          <ac:spMkLst>
            <pc:docMk/>
            <pc:sldMk cId="2488236152" sldId="547"/>
            <ac:spMk id="3" creationId="{94246A48-A01E-4B18-B02A-FF11DC9A06D8}"/>
          </ac:spMkLst>
        </pc:spChg>
        <pc:spChg chg="mod">
          <ac:chgData name="Darya Samarska" userId="614a7ba4-9d49-4ad4-8ed8-1872ddda5735" providerId="ADAL" clId="{2DAAE892-BD2B-4D01-BF6F-8DE1F09FFEBF}" dt="2022-01-26T13:52:48.068" v="187" actId="1076"/>
          <ac:spMkLst>
            <pc:docMk/>
            <pc:sldMk cId="2488236152" sldId="547"/>
            <ac:spMk id="13" creationId="{DDDF97BC-B1CD-47B8-B46A-BD2B386D7C84}"/>
          </ac:spMkLst>
        </pc:spChg>
        <pc:grpChg chg="mod">
          <ac:chgData name="Darya Samarska" userId="614a7ba4-9d49-4ad4-8ed8-1872ddda5735" providerId="ADAL" clId="{2DAAE892-BD2B-4D01-BF6F-8DE1F09FFEBF}" dt="2022-01-26T13:52:42.663" v="186" actId="1076"/>
          <ac:grpSpMkLst>
            <pc:docMk/>
            <pc:sldMk cId="2488236152" sldId="547"/>
            <ac:grpSpMk id="5" creationId="{00000000-0000-0000-0000-000000000000}"/>
          </ac:grpSpMkLst>
        </pc:grpChg>
        <pc:picChg chg="add mod">
          <ac:chgData name="Darya Samarska" userId="614a7ba4-9d49-4ad4-8ed8-1872ddda5735" providerId="ADAL" clId="{2DAAE892-BD2B-4D01-BF6F-8DE1F09FFEBF}" dt="2022-01-26T13:36:12.667" v="70" actId="1076"/>
          <ac:picMkLst>
            <pc:docMk/>
            <pc:sldMk cId="2488236152" sldId="547"/>
            <ac:picMk id="14" creationId="{0A54FFE2-2210-421E-8261-823F1AE80B4F}"/>
          </ac:picMkLst>
        </pc:picChg>
      </pc:sldChg>
      <pc:sldChg chg="addSp modSp mod">
        <pc:chgData name="Darya Samarska" userId="614a7ba4-9d49-4ad4-8ed8-1872ddda5735" providerId="ADAL" clId="{2DAAE892-BD2B-4D01-BF6F-8DE1F09FFEBF}" dt="2022-01-26T13:35:40.849" v="65" actId="1076"/>
        <pc:sldMkLst>
          <pc:docMk/>
          <pc:sldMk cId="164029971" sldId="548"/>
        </pc:sldMkLst>
        <pc:picChg chg="add mod">
          <ac:chgData name="Darya Samarska" userId="614a7ba4-9d49-4ad4-8ed8-1872ddda5735" providerId="ADAL" clId="{2DAAE892-BD2B-4D01-BF6F-8DE1F09FFEBF}" dt="2022-01-26T13:35:40.849" v="65" actId="1076"/>
          <ac:picMkLst>
            <pc:docMk/>
            <pc:sldMk cId="164029971" sldId="548"/>
            <ac:picMk id="8" creationId="{C0E98042-3329-433C-902E-02200A63A349}"/>
          </ac:picMkLst>
        </pc:picChg>
      </pc:sldChg>
      <pc:sldChg chg="addSp modSp mod">
        <pc:chgData name="Darya Samarska" userId="614a7ba4-9d49-4ad4-8ed8-1872ddda5735" providerId="ADAL" clId="{2DAAE892-BD2B-4D01-BF6F-8DE1F09FFEBF}" dt="2022-01-26T13:35:50.460" v="67" actId="1076"/>
        <pc:sldMkLst>
          <pc:docMk/>
          <pc:sldMk cId="945362851" sldId="549"/>
        </pc:sldMkLst>
        <pc:picChg chg="add mod">
          <ac:chgData name="Darya Samarska" userId="614a7ba4-9d49-4ad4-8ed8-1872ddda5735" providerId="ADAL" clId="{2DAAE892-BD2B-4D01-BF6F-8DE1F09FFEBF}" dt="2022-01-26T13:35:50.460" v="67" actId="1076"/>
          <ac:picMkLst>
            <pc:docMk/>
            <pc:sldMk cId="945362851" sldId="549"/>
            <ac:picMk id="8" creationId="{DC916FDA-32AA-49B1-A03D-FD235186EF84}"/>
          </ac:picMkLst>
        </pc:picChg>
      </pc:sldChg>
      <pc:sldChg chg="modSp mod">
        <pc:chgData name="Darya Samarska" userId="614a7ba4-9d49-4ad4-8ed8-1872ddda5735" providerId="ADAL" clId="{2DAAE892-BD2B-4D01-BF6F-8DE1F09FFEBF}" dt="2022-01-26T14:03:09.419" v="238" actId="20577"/>
        <pc:sldMkLst>
          <pc:docMk/>
          <pc:sldMk cId="2379893516" sldId="551"/>
        </pc:sldMkLst>
        <pc:spChg chg="mod">
          <ac:chgData name="Darya Samarska" userId="614a7ba4-9d49-4ad4-8ed8-1872ddda5735" providerId="ADAL" clId="{2DAAE892-BD2B-4D01-BF6F-8DE1F09FFEBF}" dt="2022-01-26T14:03:09.419" v="238" actId="20577"/>
          <ac:spMkLst>
            <pc:docMk/>
            <pc:sldMk cId="2379893516" sldId="551"/>
            <ac:spMk id="3" creationId="{FE0D04EE-6E26-433F-87B6-B89C01036518}"/>
          </ac:spMkLst>
        </pc:spChg>
      </pc:sldChg>
      <pc:sldChg chg="modSp mod">
        <pc:chgData name="Darya Samarska" userId="614a7ba4-9d49-4ad4-8ed8-1872ddda5735" providerId="ADAL" clId="{2DAAE892-BD2B-4D01-BF6F-8DE1F09FFEBF}" dt="2022-01-26T14:03:27.820" v="239" actId="20577"/>
        <pc:sldMkLst>
          <pc:docMk/>
          <pc:sldMk cId="3810982397" sldId="552"/>
        </pc:sldMkLst>
        <pc:spChg chg="mod">
          <ac:chgData name="Darya Samarska" userId="614a7ba4-9d49-4ad4-8ed8-1872ddda5735" providerId="ADAL" clId="{2DAAE892-BD2B-4D01-BF6F-8DE1F09FFEBF}" dt="2022-01-26T14:03:27.820" v="239" actId="20577"/>
          <ac:spMkLst>
            <pc:docMk/>
            <pc:sldMk cId="3810982397" sldId="552"/>
            <ac:spMk id="3" creationId="{FE0D04EE-6E26-433F-87B6-B89C01036518}"/>
          </ac:spMkLst>
        </pc:spChg>
      </pc:sldChg>
      <pc:sldChg chg="addSp modSp mod modNotesTx">
        <pc:chgData name="Darya Samarska" userId="614a7ba4-9d49-4ad4-8ed8-1872ddda5735" providerId="ADAL" clId="{2DAAE892-BD2B-4D01-BF6F-8DE1F09FFEBF}" dt="2022-01-26T13:36:31.586" v="75" actId="1076"/>
        <pc:sldMkLst>
          <pc:docMk/>
          <pc:sldMk cId="3580776071" sldId="553"/>
        </pc:sldMkLst>
        <pc:picChg chg="add mod">
          <ac:chgData name="Darya Samarska" userId="614a7ba4-9d49-4ad4-8ed8-1872ddda5735" providerId="ADAL" clId="{2DAAE892-BD2B-4D01-BF6F-8DE1F09FFEBF}" dt="2022-01-26T13:36:31.586" v="75" actId="1076"/>
          <ac:picMkLst>
            <pc:docMk/>
            <pc:sldMk cId="3580776071" sldId="553"/>
            <ac:picMk id="4" creationId="{763CAAAF-DF9F-4DC4-8A2E-3C8FBB23A393}"/>
          </ac:picMkLst>
        </pc:picChg>
      </pc:sldChg>
      <pc:sldChg chg="modSp mod">
        <pc:chgData name="Darya Samarska" userId="614a7ba4-9d49-4ad4-8ed8-1872ddda5735" providerId="ADAL" clId="{2DAAE892-BD2B-4D01-BF6F-8DE1F09FFEBF}" dt="2022-01-26T14:03:46.636" v="240" actId="20577"/>
        <pc:sldMkLst>
          <pc:docMk/>
          <pc:sldMk cId="1807801691" sldId="554"/>
        </pc:sldMkLst>
        <pc:spChg chg="mod">
          <ac:chgData name="Darya Samarska" userId="614a7ba4-9d49-4ad4-8ed8-1872ddda5735" providerId="ADAL" clId="{2DAAE892-BD2B-4D01-BF6F-8DE1F09FFEBF}" dt="2022-01-26T14:03:46.636" v="240" actId="20577"/>
          <ac:spMkLst>
            <pc:docMk/>
            <pc:sldMk cId="1807801691" sldId="554"/>
            <ac:spMk id="3" creationId="{FE0D04EE-6E26-433F-87B6-B89C01036518}"/>
          </ac:spMkLst>
        </pc:spChg>
      </pc:sldChg>
      <pc:sldChg chg="modSp mod">
        <pc:chgData name="Darya Samarska" userId="614a7ba4-9d49-4ad4-8ed8-1872ddda5735" providerId="ADAL" clId="{2DAAE892-BD2B-4D01-BF6F-8DE1F09FFEBF}" dt="2022-01-26T13:38:20.662" v="105" actId="122"/>
        <pc:sldMkLst>
          <pc:docMk/>
          <pc:sldMk cId="3432733686" sldId="555"/>
        </pc:sldMkLst>
        <pc:spChg chg="mod">
          <ac:chgData name="Darya Samarska" userId="614a7ba4-9d49-4ad4-8ed8-1872ddda5735" providerId="ADAL" clId="{2DAAE892-BD2B-4D01-BF6F-8DE1F09FFEBF}" dt="2022-01-26T13:38:20.662" v="105" actId="122"/>
          <ac:spMkLst>
            <pc:docMk/>
            <pc:sldMk cId="3432733686" sldId="555"/>
            <ac:spMk id="3" creationId="{FE0D04EE-6E26-433F-87B6-B89C01036518}"/>
          </ac:spMkLst>
        </pc:spChg>
      </pc:sldChg>
      <pc:sldChg chg="addSp modSp modNotesTx">
        <pc:chgData name="Darya Samarska" userId="614a7ba4-9d49-4ad4-8ed8-1872ddda5735" providerId="ADAL" clId="{2DAAE892-BD2B-4D01-BF6F-8DE1F09FFEBF}" dt="2022-01-26T13:51:19.675" v="180"/>
        <pc:sldMkLst>
          <pc:docMk/>
          <pc:sldMk cId="2241783753" sldId="556"/>
        </pc:sldMkLst>
        <pc:picChg chg="add mod">
          <ac:chgData name="Darya Samarska" userId="614a7ba4-9d49-4ad4-8ed8-1872ddda5735" providerId="ADAL" clId="{2DAAE892-BD2B-4D01-BF6F-8DE1F09FFEBF}" dt="2022-01-26T13:51:19.675" v="180"/>
          <ac:picMkLst>
            <pc:docMk/>
            <pc:sldMk cId="2241783753" sldId="556"/>
            <ac:picMk id="8" creationId="{25D9E090-7B10-4979-A69D-DF155CFFCB26}"/>
          </ac:picMkLst>
        </pc:picChg>
      </pc:sldChg>
      <pc:sldChg chg="addSp delSp modSp mod delAnim modAnim modNotesTx">
        <pc:chgData name="Darya Samarska" userId="614a7ba4-9d49-4ad4-8ed8-1872ddda5735" providerId="ADAL" clId="{2DAAE892-BD2B-4D01-BF6F-8DE1F09FFEBF}" dt="2022-01-26T14:06:43.383" v="246" actId="14100"/>
        <pc:sldMkLst>
          <pc:docMk/>
          <pc:sldMk cId="282999375" sldId="557"/>
        </pc:sldMkLst>
        <pc:spChg chg="add del mod">
          <ac:chgData name="Darya Samarska" userId="614a7ba4-9d49-4ad4-8ed8-1872ddda5735" providerId="ADAL" clId="{2DAAE892-BD2B-4D01-BF6F-8DE1F09FFEBF}" dt="2022-01-26T13:40:10.734" v="114" actId="11529"/>
          <ac:spMkLst>
            <pc:docMk/>
            <pc:sldMk cId="282999375" sldId="557"/>
            <ac:spMk id="3" creationId="{08216639-5D66-44C6-8712-6C2E63805991}"/>
          </ac:spMkLst>
        </pc:spChg>
        <pc:spChg chg="mod">
          <ac:chgData name="Darya Samarska" userId="614a7ba4-9d49-4ad4-8ed8-1872ddda5735" providerId="ADAL" clId="{2DAAE892-BD2B-4D01-BF6F-8DE1F09FFEBF}" dt="2022-01-26T13:50:25.157" v="174" actId="14100"/>
          <ac:spMkLst>
            <pc:docMk/>
            <pc:sldMk cId="282999375" sldId="557"/>
            <ac:spMk id="4" creationId="{7B15F68B-3DD4-4E43-8C2C-F4873B792FFD}"/>
          </ac:spMkLst>
        </pc:spChg>
        <pc:spChg chg="del">
          <ac:chgData name="Darya Samarska" userId="614a7ba4-9d49-4ad4-8ed8-1872ddda5735" providerId="ADAL" clId="{2DAAE892-BD2B-4D01-BF6F-8DE1F09FFEBF}" dt="2022-01-26T13:39:42.337" v="110" actId="478"/>
          <ac:spMkLst>
            <pc:docMk/>
            <pc:sldMk cId="282999375" sldId="557"/>
            <ac:spMk id="7" creationId="{F010AFC6-9425-48A5-9CFC-C85133AED105}"/>
          </ac:spMkLst>
        </pc:spChg>
        <pc:spChg chg="mod">
          <ac:chgData name="Darya Samarska" userId="614a7ba4-9d49-4ad4-8ed8-1872ddda5735" providerId="ADAL" clId="{2DAAE892-BD2B-4D01-BF6F-8DE1F09FFEBF}" dt="2022-01-26T13:50:41.927" v="177" actId="14100"/>
          <ac:spMkLst>
            <pc:docMk/>
            <pc:sldMk cId="282999375" sldId="557"/>
            <ac:spMk id="8" creationId="{0F71B9B3-19A2-48A8-8880-E4FC2D7B0E85}"/>
          </ac:spMkLst>
        </pc:spChg>
        <pc:spChg chg="mod">
          <ac:chgData name="Darya Samarska" userId="614a7ba4-9d49-4ad4-8ed8-1872ddda5735" providerId="ADAL" clId="{2DAAE892-BD2B-4D01-BF6F-8DE1F09FFEBF}" dt="2022-01-26T14:06:43.383" v="246" actId="14100"/>
          <ac:spMkLst>
            <pc:docMk/>
            <pc:sldMk cId="282999375" sldId="557"/>
            <ac:spMk id="9" creationId="{8D213C52-4AF4-4E96-9EAF-E074B8A6169B}"/>
          </ac:spMkLst>
        </pc:spChg>
        <pc:spChg chg="add del">
          <ac:chgData name="Darya Samarska" userId="614a7ba4-9d49-4ad4-8ed8-1872ddda5735" providerId="ADAL" clId="{2DAAE892-BD2B-4D01-BF6F-8DE1F09FFEBF}" dt="2022-01-26T13:44:14.700" v="117" actId="11529"/>
          <ac:spMkLst>
            <pc:docMk/>
            <pc:sldMk cId="282999375" sldId="557"/>
            <ac:spMk id="12" creationId="{7B8D8B4F-84A4-4263-95EE-1710BB2E51DA}"/>
          </ac:spMkLst>
        </pc:spChg>
        <pc:spChg chg="add del mod">
          <ac:chgData name="Darya Samarska" userId="614a7ba4-9d49-4ad4-8ed8-1872ddda5735" providerId="ADAL" clId="{2DAAE892-BD2B-4D01-BF6F-8DE1F09FFEBF}" dt="2022-01-26T13:45:20.797" v="121" actId="11529"/>
          <ac:spMkLst>
            <pc:docMk/>
            <pc:sldMk cId="282999375" sldId="557"/>
            <ac:spMk id="13" creationId="{83B208D0-22DF-424B-8F4D-36F56F538DCB}"/>
          </ac:spMkLst>
        </pc:spChg>
        <pc:spChg chg="add mod">
          <ac:chgData name="Darya Samarska" userId="614a7ba4-9d49-4ad4-8ed8-1872ddda5735" providerId="ADAL" clId="{2DAAE892-BD2B-4D01-BF6F-8DE1F09FFEBF}" dt="2022-01-26T14:06:01.232" v="243" actId="14100"/>
          <ac:spMkLst>
            <pc:docMk/>
            <pc:sldMk cId="282999375" sldId="557"/>
            <ac:spMk id="14" creationId="{01B1ABDD-61EB-41D1-A03C-0EE6745C48A6}"/>
          </ac:spMkLst>
        </pc:spChg>
        <pc:picChg chg="mod">
          <ac:chgData name="Darya Samarska" userId="614a7ba4-9d49-4ad4-8ed8-1872ddda5735" providerId="ADAL" clId="{2DAAE892-BD2B-4D01-BF6F-8DE1F09FFEBF}" dt="2022-01-26T13:45:34.735" v="123" actId="1076"/>
          <ac:picMkLst>
            <pc:docMk/>
            <pc:sldMk cId="282999375" sldId="557"/>
            <ac:picMk id="2" creationId="{0ABDB5C0-A103-42CE-8B23-1E168518E8FE}"/>
          </ac:picMkLst>
        </pc:picChg>
        <pc:picChg chg="add mod">
          <ac:chgData name="Darya Samarska" userId="614a7ba4-9d49-4ad4-8ed8-1872ddda5735" providerId="ADAL" clId="{2DAAE892-BD2B-4D01-BF6F-8DE1F09FFEBF}" dt="2022-01-26T13:38:38.669" v="109" actId="1076"/>
          <ac:picMkLst>
            <pc:docMk/>
            <pc:sldMk cId="282999375" sldId="557"/>
            <ac:picMk id="10" creationId="{63795FC2-8616-4C70-85EA-416C26303802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36:25.951" v="73" actId="1076"/>
        <pc:sldMkLst>
          <pc:docMk/>
          <pc:sldMk cId="813038394" sldId="558"/>
        </pc:sldMkLst>
        <pc:picChg chg="add mod">
          <ac:chgData name="Darya Samarska" userId="614a7ba4-9d49-4ad4-8ed8-1872ddda5735" providerId="ADAL" clId="{2DAAE892-BD2B-4D01-BF6F-8DE1F09FFEBF}" dt="2022-01-26T13:36:25.951" v="73" actId="1076"/>
          <ac:picMkLst>
            <pc:docMk/>
            <pc:sldMk cId="813038394" sldId="558"/>
            <ac:picMk id="9" creationId="{0B0BBBCA-5678-4770-B0EC-B1908DFEDC8D}"/>
          </ac:picMkLst>
        </pc:picChg>
      </pc:sldChg>
      <pc:sldChg chg="addSp modSp mod modNotesTx">
        <pc:chgData name="Darya Samarska" userId="614a7ba4-9d49-4ad4-8ed8-1872ddda5735" providerId="ADAL" clId="{2DAAE892-BD2B-4D01-BF6F-8DE1F09FFEBF}" dt="2022-01-26T13:37:49.995" v="100" actId="1076"/>
        <pc:sldMkLst>
          <pc:docMk/>
          <pc:sldMk cId="4071443355" sldId="559"/>
        </pc:sldMkLst>
        <pc:picChg chg="add mod">
          <ac:chgData name="Darya Samarska" userId="614a7ba4-9d49-4ad4-8ed8-1872ddda5735" providerId="ADAL" clId="{2DAAE892-BD2B-4D01-BF6F-8DE1F09FFEBF}" dt="2022-01-26T13:37:49.995" v="100" actId="1076"/>
          <ac:picMkLst>
            <pc:docMk/>
            <pc:sldMk cId="4071443355" sldId="559"/>
            <ac:picMk id="6" creationId="{3ED2A091-6F58-4585-85AB-104A1110700D}"/>
          </ac:picMkLst>
        </pc:picChg>
      </pc:sldChg>
      <pc:sldChg chg="addSp modSp modNotesTx">
        <pc:chgData name="Darya Samarska" userId="614a7ba4-9d49-4ad4-8ed8-1872ddda5735" providerId="ADAL" clId="{2DAAE892-BD2B-4D01-BF6F-8DE1F09FFEBF}" dt="2022-01-26T13:51:23.678" v="181"/>
        <pc:sldMkLst>
          <pc:docMk/>
          <pc:sldMk cId="2564546625" sldId="563"/>
        </pc:sldMkLst>
        <pc:picChg chg="add mod">
          <ac:chgData name="Darya Samarska" userId="614a7ba4-9d49-4ad4-8ed8-1872ddda5735" providerId="ADAL" clId="{2DAAE892-BD2B-4D01-BF6F-8DE1F09FFEBF}" dt="2022-01-26T13:51:23.678" v="181"/>
          <ac:picMkLst>
            <pc:docMk/>
            <pc:sldMk cId="2564546625" sldId="563"/>
            <ac:picMk id="5" creationId="{39A15B04-550C-4E3C-811B-0E5C9A2BD123}"/>
          </ac:picMkLst>
        </pc:picChg>
      </pc:sldChg>
    </pc:docChg>
  </pc:docChgLst>
  <pc:docChgLst>
    <pc:chgData name="Darya Samarska" userId="S::d.samarska@t33.it::614a7ba4-9d49-4ad4-8ed8-1872ddda5735" providerId="AD" clId="Web-{36D1A91F-C1F3-45AA-BBAC-575088E00963}"/>
    <pc:docChg chg="modSld">
      <pc:chgData name="Darya Samarska" userId="S::d.samarska@t33.it::614a7ba4-9d49-4ad4-8ed8-1872ddda5735" providerId="AD" clId="Web-{36D1A91F-C1F3-45AA-BBAC-575088E00963}" dt="2022-01-27T09:46:40.435" v="4" actId="20577"/>
      <pc:docMkLst>
        <pc:docMk/>
      </pc:docMkLst>
      <pc:sldChg chg="modSp">
        <pc:chgData name="Darya Samarska" userId="S::d.samarska@t33.it::614a7ba4-9d49-4ad4-8ed8-1872ddda5735" providerId="AD" clId="Web-{36D1A91F-C1F3-45AA-BBAC-575088E00963}" dt="2022-01-27T09:46:40.435" v="4" actId="20577"/>
        <pc:sldMkLst>
          <pc:docMk/>
          <pc:sldMk cId="3753890358" sldId="550"/>
        </pc:sldMkLst>
        <pc:spChg chg="mod">
          <ac:chgData name="Darya Samarska" userId="S::d.samarska@t33.it::614a7ba4-9d49-4ad4-8ed8-1872ddda5735" providerId="AD" clId="Web-{36D1A91F-C1F3-45AA-BBAC-575088E00963}" dt="2022-01-27T09:46:40.435" v="4" actId="20577"/>
          <ac:spMkLst>
            <pc:docMk/>
            <pc:sldMk cId="3753890358" sldId="550"/>
            <ac:spMk id="5" creationId="{BA09EEBD-A7A8-4B8B-9634-0D5D41C4727F}"/>
          </ac:spMkLst>
        </pc:spChg>
      </pc:sldChg>
    </pc:docChg>
  </pc:docChgLst>
  <pc:docChgLst>
    <pc:chgData name="Darya Samarska" userId="S::d.samarska@t33.it::614a7ba4-9d49-4ad4-8ed8-1872ddda5735" providerId="AD" clId="Web-{12BC6199-9B63-45BF-A50B-257665C66BFA}"/>
    <pc:docChg chg="modSld">
      <pc:chgData name="Darya Samarska" userId="S::d.samarska@t33.it::614a7ba4-9d49-4ad4-8ed8-1872ddda5735" providerId="AD" clId="Web-{12BC6199-9B63-45BF-A50B-257665C66BFA}" dt="2022-01-27T09:48:54.131" v="6" actId="20577"/>
      <pc:docMkLst>
        <pc:docMk/>
      </pc:docMkLst>
      <pc:sldChg chg="modSp">
        <pc:chgData name="Darya Samarska" userId="S::d.samarska@t33.it::614a7ba4-9d49-4ad4-8ed8-1872ddda5735" providerId="AD" clId="Web-{12BC6199-9B63-45BF-A50B-257665C66BFA}" dt="2022-01-27T09:48:54.131" v="6" actId="20577"/>
        <pc:sldMkLst>
          <pc:docMk/>
          <pc:sldMk cId="3753890358" sldId="550"/>
        </pc:sldMkLst>
        <pc:spChg chg="mod">
          <ac:chgData name="Darya Samarska" userId="S::d.samarska@t33.it::614a7ba4-9d49-4ad4-8ed8-1872ddda5735" providerId="AD" clId="Web-{12BC6199-9B63-45BF-A50B-257665C66BFA}" dt="2022-01-27T09:48:54.131" v="6" actId="20577"/>
          <ac:spMkLst>
            <pc:docMk/>
            <pc:sldMk cId="3753890358" sldId="550"/>
            <ac:spMk id="5" creationId="{BA09EEBD-A7A8-4B8B-9634-0D5D41C4727F}"/>
          </ac:spMkLst>
        </pc:spChg>
      </pc:sldChg>
    </pc:docChg>
  </pc:docChgLst>
  <pc:docChgLst>
    <pc:chgData name="Darya Samarska" userId="614a7ba4-9d49-4ad4-8ed8-1872ddda5735" providerId="ADAL" clId="{E4294D6C-C6D9-43B0-8C61-3E80ADA07401}"/>
    <pc:docChg chg="modSld">
      <pc:chgData name="Darya Samarska" userId="614a7ba4-9d49-4ad4-8ed8-1872ddda5735" providerId="ADAL" clId="{E4294D6C-C6D9-43B0-8C61-3E80ADA07401}" dt="2022-01-25T16:07:43.670" v="13" actId="14100"/>
      <pc:docMkLst>
        <pc:docMk/>
      </pc:docMkLst>
      <pc:sldChg chg="modSp mod">
        <pc:chgData name="Darya Samarska" userId="614a7ba4-9d49-4ad4-8ed8-1872ddda5735" providerId="ADAL" clId="{E4294D6C-C6D9-43B0-8C61-3E80ADA07401}" dt="2022-01-25T16:07:43.670" v="13" actId="14100"/>
        <pc:sldMkLst>
          <pc:docMk/>
          <pc:sldMk cId="3767356669" sldId="439"/>
        </pc:sldMkLst>
        <pc:spChg chg="mod">
          <ac:chgData name="Darya Samarska" userId="614a7ba4-9d49-4ad4-8ed8-1872ddda5735" providerId="ADAL" clId="{E4294D6C-C6D9-43B0-8C61-3E80ADA07401}" dt="2022-01-25T16:07:06.784" v="2" actId="255"/>
          <ac:spMkLst>
            <pc:docMk/>
            <pc:sldMk cId="3767356669" sldId="439"/>
            <ac:spMk id="18" creationId="{F61BFDF0-78A1-408E-B29A-684C31E3CCD7}"/>
          </ac:spMkLst>
        </pc:spChg>
        <pc:graphicFrameChg chg="mod">
          <ac:chgData name="Darya Samarska" userId="614a7ba4-9d49-4ad4-8ed8-1872ddda5735" providerId="ADAL" clId="{E4294D6C-C6D9-43B0-8C61-3E80ADA07401}" dt="2022-01-25T16:07:43.670" v="13" actId="14100"/>
          <ac:graphicFrameMkLst>
            <pc:docMk/>
            <pc:sldMk cId="3767356669" sldId="439"/>
            <ac:graphicFrameMk id="4" creationId="{85D9376A-BA88-4339-98DE-0A3F6EB33C71}"/>
          </ac:graphicFrameMkLst>
        </pc:graphicFrameChg>
        <pc:picChg chg="mod">
          <ac:chgData name="Darya Samarska" userId="614a7ba4-9d49-4ad4-8ed8-1872ddda5735" providerId="ADAL" clId="{E4294D6C-C6D9-43B0-8C61-3E80ADA07401}" dt="2022-01-25T16:07:28.063" v="11" actId="1076"/>
          <ac:picMkLst>
            <pc:docMk/>
            <pc:sldMk cId="3767356669" sldId="439"/>
            <ac:picMk id="35" creationId="{CD8B3BD0-BDC6-495D-90A9-C63E752CA48B}"/>
          </ac:picMkLst>
        </pc:picChg>
        <pc:picChg chg="mod">
          <ac:chgData name="Darya Samarska" userId="614a7ba4-9d49-4ad4-8ed8-1872ddda5735" providerId="ADAL" clId="{E4294D6C-C6D9-43B0-8C61-3E80ADA07401}" dt="2022-01-25T16:07:35.491" v="12" actId="14100"/>
          <ac:picMkLst>
            <pc:docMk/>
            <pc:sldMk cId="3767356669" sldId="439"/>
            <ac:picMk id="38" creationId="{F90F6806-ED72-492D-9E57-9A2EECF1BC6C}"/>
          </ac:picMkLst>
        </pc:picChg>
      </pc:sldChg>
    </pc:docChg>
  </pc:docChgLst>
  <pc:docChgLst>
    <pc:chgData name="Darya Samarska" userId="S::d.samarska@t33.it::614a7ba4-9d49-4ad4-8ed8-1872ddda5735" providerId="AD" clId="Web-{3C6AA6A9-D981-413D-889D-3E1CB3B8494C}"/>
    <pc:docChg chg="modSld">
      <pc:chgData name="Darya Samarska" userId="S::d.samarska@t33.it::614a7ba4-9d49-4ad4-8ed8-1872ddda5735" providerId="AD" clId="Web-{3C6AA6A9-D981-413D-889D-3E1CB3B8494C}" dt="2022-01-27T09:48:11.008" v="0" actId="20577"/>
      <pc:docMkLst>
        <pc:docMk/>
      </pc:docMkLst>
      <pc:sldChg chg="modSp">
        <pc:chgData name="Darya Samarska" userId="S::d.samarska@t33.it::614a7ba4-9d49-4ad4-8ed8-1872ddda5735" providerId="AD" clId="Web-{3C6AA6A9-D981-413D-889D-3E1CB3B8494C}" dt="2022-01-27T09:48:11.008" v="0" actId="20577"/>
        <pc:sldMkLst>
          <pc:docMk/>
          <pc:sldMk cId="3753890358" sldId="550"/>
        </pc:sldMkLst>
        <pc:spChg chg="mod">
          <ac:chgData name="Darya Samarska" userId="S::d.samarska@t33.it::614a7ba4-9d49-4ad4-8ed8-1872ddda5735" providerId="AD" clId="Web-{3C6AA6A9-D981-413D-889D-3E1CB3B8494C}" dt="2022-01-27T09:48:11.008" v="0" actId="20577"/>
          <ac:spMkLst>
            <pc:docMk/>
            <pc:sldMk cId="3753890358" sldId="550"/>
            <ac:spMk id="5" creationId="{BA09EEBD-A7A8-4B8B-9634-0D5D41C4727F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FE85E-718A-4F13-A3D2-CF49A4D6F0A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2C92F78C-6BA9-4009-965E-FF255D59642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800" b="1">
              <a:solidFill>
                <a:schemeClr val="bg1"/>
              </a:solidFill>
            </a:rPr>
            <a:t>Program</a:t>
          </a:r>
          <a:endParaRPr lang="en-GB" sz="2800" b="1">
            <a:solidFill>
              <a:schemeClr val="bg1"/>
            </a:solidFill>
          </a:endParaRPr>
        </a:p>
      </dgm:t>
    </dgm:pt>
    <dgm:pt modelId="{B1117070-BDF8-4C46-B53F-2FEFE52C442A}" type="parTrans" cxnId="{E089F1C1-F530-41D4-8170-4C0EA82B1C93}">
      <dgm:prSet/>
      <dgm:spPr/>
      <dgm:t>
        <a:bodyPr/>
        <a:lstStyle/>
        <a:p>
          <a:endParaRPr lang="en-GB" sz="2000"/>
        </a:p>
      </dgm:t>
    </dgm:pt>
    <dgm:pt modelId="{22F31934-B4CF-4EE9-B411-494C40F8312D}" type="sibTrans" cxnId="{E089F1C1-F530-41D4-8170-4C0EA82B1C93}">
      <dgm:prSet/>
      <dgm:spPr/>
      <dgm:t>
        <a:bodyPr/>
        <a:lstStyle/>
        <a:p>
          <a:endParaRPr lang="en-GB" sz="2000"/>
        </a:p>
      </dgm:t>
    </dgm:pt>
    <dgm:pt modelId="{22ADBBEF-94FA-4C69-840B-210CDB057B55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GB" sz="1800" b="1">
              <a:solidFill>
                <a:schemeClr val="bg1"/>
              </a:solidFill>
            </a:rPr>
            <a:t>Grants</a:t>
          </a:r>
        </a:p>
      </dgm:t>
    </dgm:pt>
    <dgm:pt modelId="{257C6AE7-FABB-4185-A72F-11CBDF2AB722}" type="parTrans" cxnId="{366FDDFE-9690-4188-BEC5-854A2438F1AC}">
      <dgm:prSet/>
      <dgm:spPr>
        <a:ln>
          <a:solidFill>
            <a:srgbClr val="3D71B7"/>
          </a:solidFill>
        </a:ln>
      </dgm:spPr>
      <dgm:t>
        <a:bodyPr/>
        <a:lstStyle/>
        <a:p>
          <a:endParaRPr lang="en-GB" sz="2000"/>
        </a:p>
      </dgm:t>
    </dgm:pt>
    <dgm:pt modelId="{40196A1B-A0F9-4519-B65E-63AC645C349F}" type="sibTrans" cxnId="{366FDDFE-9690-4188-BEC5-854A2438F1AC}">
      <dgm:prSet/>
      <dgm:spPr/>
      <dgm:t>
        <a:bodyPr/>
        <a:lstStyle/>
        <a:p>
          <a:endParaRPr lang="en-GB" sz="2000"/>
        </a:p>
      </dgm:t>
    </dgm:pt>
    <dgm:pt modelId="{A0A21172-8FE8-463B-BFB2-60C733AFA4C5}">
      <dgm:prSet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n-GB" sz="1800">
              <a:solidFill>
                <a:schemeClr val="bg1"/>
              </a:solidFill>
            </a:rPr>
            <a:t>Selection of financial intermediary</a:t>
          </a:r>
        </a:p>
      </dgm:t>
    </dgm:pt>
    <dgm:pt modelId="{7084FB9C-FB73-403A-A761-99D0842E42A0}" type="parTrans" cxnId="{5FDBC30F-F8D9-4D22-A657-5DDBC7EF232E}">
      <dgm:prSet/>
      <dgm:spPr/>
      <dgm:t>
        <a:bodyPr/>
        <a:lstStyle/>
        <a:p>
          <a:endParaRPr lang="en-GB" sz="2000"/>
        </a:p>
      </dgm:t>
    </dgm:pt>
    <dgm:pt modelId="{17B6D31B-FFD0-4C4E-BEE8-0BFCF89EC748}" type="sibTrans" cxnId="{5FDBC30F-F8D9-4D22-A657-5DDBC7EF232E}">
      <dgm:prSet/>
      <dgm:spPr/>
      <dgm:t>
        <a:bodyPr/>
        <a:lstStyle/>
        <a:p>
          <a:endParaRPr lang="en-GB" sz="2000"/>
        </a:p>
      </dgm:t>
    </dgm:pt>
    <dgm:pt modelId="{F7E6C4CD-AB5F-4CFA-B04F-CCC0BBAD65C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/>
            <a:t>Call for proposal</a:t>
          </a:r>
        </a:p>
      </dgm:t>
    </dgm:pt>
    <dgm:pt modelId="{040BDCC8-105A-48AD-B64F-094764CF920F}" type="parTrans" cxnId="{34B3B19A-A566-4A89-877A-CB6B1AF666CA}">
      <dgm:prSet/>
      <dgm:spPr/>
      <dgm:t>
        <a:bodyPr/>
        <a:lstStyle/>
        <a:p>
          <a:endParaRPr lang="en-GB" sz="2000"/>
        </a:p>
      </dgm:t>
    </dgm:pt>
    <dgm:pt modelId="{ED53D47A-7CD6-4768-8B3E-AADDB663787F}" type="sibTrans" cxnId="{34B3B19A-A566-4A89-877A-CB6B1AF666CA}">
      <dgm:prSet/>
      <dgm:spPr/>
      <dgm:t>
        <a:bodyPr/>
        <a:lstStyle/>
        <a:p>
          <a:endParaRPr lang="en-GB" sz="2000"/>
        </a:p>
      </dgm:t>
    </dgm:pt>
    <dgm:pt modelId="{1B54DCB4-24D6-491C-980C-4CC09332408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800"/>
            <a:t>      Target group</a:t>
          </a:r>
        </a:p>
      </dgm:t>
    </dgm:pt>
    <dgm:pt modelId="{45DB54F3-173A-43F5-A411-7771C5F85BFA}" type="parTrans" cxnId="{07B0AEBB-016A-4BE2-8FE0-3E1C007D2775}">
      <dgm:prSet/>
      <dgm:spPr/>
      <dgm:t>
        <a:bodyPr/>
        <a:lstStyle/>
        <a:p>
          <a:endParaRPr lang="en-GB" sz="2000"/>
        </a:p>
      </dgm:t>
    </dgm:pt>
    <dgm:pt modelId="{C4DE0C2D-B41E-4586-9517-E7F4FE191524}" type="sibTrans" cxnId="{07B0AEBB-016A-4BE2-8FE0-3E1C007D2775}">
      <dgm:prSet/>
      <dgm:spPr/>
      <dgm:t>
        <a:bodyPr/>
        <a:lstStyle/>
        <a:p>
          <a:endParaRPr lang="en-GB" sz="2000"/>
        </a:p>
      </dgm:t>
    </dgm:pt>
    <dgm:pt modelId="{DAAF9F17-B5DF-4C84-9C22-12C1EEB92662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>
              <a:solidFill>
                <a:schemeClr val="bg1"/>
              </a:solidFill>
            </a:rPr>
            <a:t>Financial Instrument</a:t>
          </a:r>
        </a:p>
      </dgm:t>
    </dgm:pt>
    <dgm:pt modelId="{A6A4B31A-CF27-4F84-82EF-9891FFFAB97F}" type="sibTrans" cxnId="{DCA0F3C3-3FD8-4635-8CFF-B8AABFC5EDD5}">
      <dgm:prSet/>
      <dgm:spPr/>
      <dgm:t>
        <a:bodyPr/>
        <a:lstStyle/>
        <a:p>
          <a:endParaRPr lang="en-GB" sz="2000"/>
        </a:p>
      </dgm:t>
    </dgm:pt>
    <dgm:pt modelId="{D0E64713-B1C4-4248-A89A-2DA79B1933FE}" type="parTrans" cxnId="{DCA0F3C3-3FD8-4635-8CFF-B8AABFC5EDD5}">
      <dgm:prSet/>
      <dgm:spPr>
        <a:ln>
          <a:solidFill>
            <a:srgbClr val="3D71B7"/>
          </a:solidFill>
        </a:ln>
      </dgm:spPr>
      <dgm:t>
        <a:bodyPr/>
        <a:lstStyle/>
        <a:p>
          <a:endParaRPr lang="en-GB" sz="2000"/>
        </a:p>
      </dgm:t>
    </dgm:pt>
    <dgm:pt modelId="{642C5E16-2B58-4C9E-B881-138E7B0C73E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/>
        </a:solidFill>
        <a:ln w="12700" cap="flat" cmpd="sng" algn="ctr">
          <a:solidFill>
            <a:srgbClr val="44546A">
              <a:lumMod val="60000"/>
              <a:lumOff val="40000"/>
            </a:srgb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Public Procurement</a:t>
          </a:r>
        </a:p>
      </dgm:t>
    </dgm:pt>
    <dgm:pt modelId="{CCB73659-290A-4A7E-9102-F8BCA65FF3B6}" type="parTrans" cxnId="{9EF602E7-AA30-45FD-BFC2-36307FCDCDF0}">
      <dgm:prSet/>
      <dgm:spPr/>
      <dgm:t>
        <a:bodyPr/>
        <a:lstStyle/>
        <a:p>
          <a:endParaRPr lang="en-GB"/>
        </a:p>
      </dgm:t>
    </dgm:pt>
    <dgm:pt modelId="{32905C96-3E4A-4ABC-95B9-A4902A643B32}" type="sibTrans" cxnId="{9EF602E7-AA30-45FD-BFC2-36307FCDCDF0}">
      <dgm:prSet/>
      <dgm:spPr/>
      <dgm:t>
        <a:bodyPr/>
        <a:lstStyle/>
        <a:p>
          <a:endParaRPr lang="en-GB"/>
        </a:p>
      </dgm:t>
    </dgm:pt>
    <dgm:pt modelId="{7885F8C8-7010-4927-84DF-2D3843EF3EA3}">
      <dgm:prSet custT="1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GB" sz="1600">
              <a:solidFill>
                <a:schemeClr val="tx1"/>
              </a:solidFill>
            </a:rPr>
            <a:t>Call for tender</a:t>
          </a:r>
        </a:p>
      </dgm:t>
    </dgm:pt>
    <dgm:pt modelId="{D0ABD481-6AC1-4AF9-8628-82D27E90A976}" type="parTrans" cxnId="{27B9554D-89A8-469A-9A04-13A28BEC905E}">
      <dgm:prSet/>
      <dgm:spPr/>
      <dgm:t>
        <a:bodyPr/>
        <a:lstStyle/>
        <a:p>
          <a:endParaRPr lang="en-GB"/>
        </a:p>
      </dgm:t>
    </dgm:pt>
    <dgm:pt modelId="{9C0DA86E-DB0B-40C0-8BFB-61039B9A9F9F}" type="sibTrans" cxnId="{27B9554D-89A8-469A-9A04-13A28BEC905E}">
      <dgm:prSet/>
      <dgm:spPr/>
      <dgm:t>
        <a:bodyPr/>
        <a:lstStyle/>
        <a:p>
          <a:endParaRPr lang="en-GB"/>
        </a:p>
      </dgm:t>
    </dgm:pt>
    <dgm:pt modelId="{53B65072-042E-4A88-BCB2-EC45A5A58E5D}" type="pres">
      <dgm:prSet presAssocID="{34AFE85E-718A-4F13-A3D2-CF49A4D6F0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4C85B6-213F-4A8C-A2A2-4AFC266B3475}" type="pres">
      <dgm:prSet presAssocID="{2C92F78C-6BA9-4009-965E-FF255D59642C}" presName="hierRoot1" presStyleCnt="0"/>
      <dgm:spPr/>
    </dgm:pt>
    <dgm:pt modelId="{5E969ADA-7F72-4AA2-AB63-AD039EE4E4B5}" type="pres">
      <dgm:prSet presAssocID="{2C92F78C-6BA9-4009-965E-FF255D59642C}" presName="composite" presStyleCnt="0"/>
      <dgm:spPr/>
    </dgm:pt>
    <dgm:pt modelId="{D2A01BCC-FEA6-4779-8E62-D79EE4D05C6D}" type="pres">
      <dgm:prSet presAssocID="{2C92F78C-6BA9-4009-965E-FF255D59642C}" presName="background" presStyleLbl="node0" presStyleIdx="0" presStyleCnt="1"/>
      <dgm:spPr>
        <a:ln>
          <a:solidFill>
            <a:srgbClr val="3D71B7"/>
          </a:solidFill>
        </a:ln>
      </dgm:spPr>
    </dgm:pt>
    <dgm:pt modelId="{BA985114-FBD1-4BA0-BEFE-1829B806DD07}" type="pres">
      <dgm:prSet presAssocID="{2C92F78C-6BA9-4009-965E-FF255D59642C}" presName="text" presStyleLbl="fgAcc0" presStyleIdx="0" presStyleCnt="1" custScaleX="2000000" custScaleY="1215671" custLinFactX="-200000" custLinFactY="-572905" custLinFactNeighborX="-298195" custLinFactNeighborY="-600000">
        <dgm:presLayoutVars>
          <dgm:chPref val="3"/>
        </dgm:presLayoutVars>
      </dgm:prSet>
      <dgm:spPr/>
    </dgm:pt>
    <dgm:pt modelId="{3DD7B51B-241F-432B-ADFD-43292262E6FE}" type="pres">
      <dgm:prSet presAssocID="{2C92F78C-6BA9-4009-965E-FF255D59642C}" presName="hierChild2" presStyleCnt="0"/>
      <dgm:spPr/>
    </dgm:pt>
    <dgm:pt modelId="{EF98210E-3E05-4C0D-B67D-4A236CA23FEC}" type="pres">
      <dgm:prSet presAssocID="{257C6AE7-FABB-4185-A72F-11CBDF2AB722}" presName="Name10" presStyleLbl="parChTrans1D2" presStyleIdx="0" presStyleCnt="4"/>
      <dgm:spPr/>
    </dgm:pt>
    <dgm:pt modelId="{9A0162E2-0B91-46BC-BAEB-0DEAA45BA615}" type="pres">
      <dgm:prSet presAssocID="{22ADBBEF-94FA-4C69-840B-210CDB057B55}" presName="hierRoot2" presStyleCnt="0"/>
      <dgm:spPr/>
    </dgm:pt>
    <dgm:pt modelId="{896E5903-8E98-43A9-AC32-9411E8AD495F}" type="pres">
      <dgm:prSet presAssocID="{22ADBBEF-94FA-4C69-840B-210CDB057B55}" presName="composite2" presStyleCnt="0"/>
      <dgm:spPr/>
    </dgm:pt>
    <dgm:pt modelId="{01F89533-7E74-4171-8CA8-C4FD5764D4EB}" type="pres">
      <dgm:prSet presAssocID="{22ADBBEF-94FA-4C69-840B-210CDB057B55}" presName="background2" presStyleLbl="node2" presStyleIdx="0" presStyleCnt="4"/>
      <dgm:spPr>
        <a:ln>
          <a:solidFill>
            <a:srgbClr val="3D71B7"/>
          </a:solidFill>
        </a:ln>
      </dgm:spPr>
    </dgm:pt>
    <dgm:pt modelId="{D3CB1FA5-9369-4489-B2DD-C3E961C960E6}" type="pres">
      <dgm:prSet presAssocID="{22ADBBEF-94FA-4C69-840B-210CDB057B55}" presName="text2" presStyleLbl="fgAcc2" presStyleIdx="0" presStyleCnt="4" custScaleX="860747" custScaleY="567380" custLinFactX="-330709" custLinFactNeighborX="-400000" custLinFactNeighborY="-26194">
        <dgm:presLayoutVars>
          <dgm:chPref val="3"/>
        </dgm:presLayoutVars>
      </dgm:prSet>
      <dgm:spPr/>
    </dgm:pt>
    <dgm:pt modelId="{536A6F64-7E9E-4B82-BAF6-4C0CB015ED96}" type="pres">
      <dgm:prSet presAssocID="{22ADBBEF-94FA-4C69-840B-210CDB057B55}" presName="hierChild3" presStyleCnt="0"/>
      <dgm:spPr/>
    </dgm:pt>
    <dgm:pt modelId="{794535B2-0B25-45ED-997E-438E7DA888E6}" type="pres">
      <dgm:prSet presAssocID="{040BDCC8-105A-48AD-B64F-094764CF920F}" presName="Name17" presStyleLbl="parChTrans1D3" presStyleIdx="0" presStyleCnt="2"/>
      <dgm:spPr/>
    </dgm:pt>
    <dgm:pt modelId="{41375AA6-B923-432B-AB14-1AAD12C2F390}" type="pres">
      <dgm:prSet presAssocID="{F7E6C4CD-AB5F-4CFA-B04F-CCC0BBAD65C9}" presName="hierRoot3" presStyleCnt="0"/>
      <dgm:spPr/>
    </dgm:pt>
    <dgm:pt modelId="{75CC4FC3-EF7D-4BF5-97BF-E5CA8CAF49CD}" type="pres">
      <dgm:prSet presAssocID="{F7E6C4CD-AB5F-4CFA-B04F-CCC0BBAD65C9}" presName="composite3" presStyleCnt="0"/>
      <dgm:spPr/>
    </dgm:pt>
    <dgm:pt modelId="{1555AE5C-2759-4E82-9544-246CF54BCB90}" type="pres">
      <dgm:prSet presAssocID="{F7E6C4CD-AB5F-4CFA-B04F-CCC0BBAD65C9}" presName="background3" presStyleLbl="node3" presStyleIdx="0" presStyleCnt="2"/>
      <dgm:spPr/>
    </dgm:pt>
    <dgm:pt modelId="{FECD04CE-3D1B-4B0A-87AF-A8B3918E19AE}" type="pres">
      <dgm:prSet presAssocID="{F7E6C4CD-AB5F-4CFA-B04F-CCC0BBAD65C9}" presName="text3" presStyleLbl="fgAcc3" presStyleIdx="0" presStyleCnt="2" custScaleX="968101" custScaleY="444451" custLinFactY="83069" custLinFactNeighborX="70521" custLinFactNeighborY="100000">
        <dgm:presLayoutVars>
          <dgm:chPref val="3"/>
        </dgm:presLayoutVars>
      </dgm:prSet>
      <dgm:spPr/>
    </dgm:pt>
    <dgm:pt modelId="{8EE1182F-6137-4C95-A342-8179BE14A19A}" type="pres">
      <dgm:prSet presAssocID="{F7E6C4CD-AB5F-4CFA-B04F-CCC0BBAD65C9}" presName="hierChild4" presStyleCnt="0"/>
      <dgm:spPr/>
    </dgm:pt>
    <dgm:pt modelId="{AAF666A9-7F21-420E-8CE6-AF8C80BA71CC}" type="pres">
      <dgm:prSet presAssocID="{45DB54F3-173A-43F5-A411-7771C5F85BFA}" presName="Name23" presStyleLbl="parChTrans1D4" presStyleIdx="0" presStyleCnt="1"/>
      <dgm:spPr/>
    </dgm:pt>
    <dgm:pt modelId="{51AA1A02-2E4D-4AED-84F3-54CB75A5C0C2}" type="pres">
      <dgm:prSet presAssocID="{1B54DCB4-24D6-491C-980C-4CC09332408F}" presName="hierRoot4" presStyleCnt="0"/>
      <dgm:spPr/>
    </dgm:pt>
    <dgm:pt modelId="{15FFEE0B-35E9-47F0-92DC-6D6F290A4DF8}" type="pres">
      <dgm:prSet presAssocID="{1B54DCB4-24D6-491C-980C-4CC09332408F}" presName="composite4" presStyleCnt="0"/>
      <dgm:spPr/>
    </dgm:pt>
    <dgm:pt modelId="{410C4127-BFC1-4D86-838C-9D47F862AA25}" type="pres">
      <dgm:prSet presAssocID="{1B54DCB4-24D6-491C-980C-4CC09332408F}" presName="background4" presStyleLbl="node4" presStyleIdx="0" presStyleCnt="1"/>
      <dgm:spPr/>
    </dgm:pt>
    <dgm:pt modelId="{E5C4DDA7-57EE-4622-B641-DF0D508E6A00}" type="pres">
      <dgm:prSet presAssocID="{1B54DCB4-24D6-491C-980C-4CC09332408F}" presName="text4" presStyleLbl="fgAcc4" presStyleIdx="0" presStyleCnt="1" custScaleX="2000000" custScaleY="1214965" custLinFactX="700000" custLinFactY="600000" custLinFactNeighborX="785061" custLinFactNeighborY="650149">
        <dgm:presLayoutVars>
          <dgm:chPref val="3"/>
        </dgm:presLayoutVars>
      </dgm:prSet>
      <dgm:spPr/>
    </dgm:pt>
    <dgm:pt modelId="{6C236124-B420-426F-BEB8-11984BB453FE}" type="pres">
      <dgm:prSet presAssocID="{1B54DCB4-24D6-491C-980C-4CC09332408F}" presName="hierChild5" presStyleCnt="0"/>
      <dgm:spPr/>
    </dgm:pt>
    <dgm:pt modelId="{B6152C55-0260-4C94-B27E-60708055DEC2}" type="pres">
      <dgm:prSet presAssocID="{D0E64713-B1C4-4248-A89A-2DA79B1933FE}" presName="Name10" presStyleLbl="parChTrans1D2" presStyleIdx="1" presStyleCnt="4"/>
      <dgm:spPr/>
    </dgm:pt>
    <dgm:pt modelId="{5F7C8BE1-B6F0-4B23-AD6E-0EF87BE48E69}" type="pres">
      <dgm:prSet presAssocID="{DAAF9F17-B5DF-4C84-9C22-12C1EEB92662}" presName="hierRoot2" presStyleCnt="0"/>
      <dgm:spPr/>
    </dgm:pt>
    <dgm:pt modelId="{46667587-CBC8-44CF-A9E3-AED332165B83}" type="pres">
      <dgm:prSet presAssocID="{DAAF9F17-B5DF-4C84-9C22-12C1EEB92662}" presName="composite2" presStyleCnt="0"/>
      <dgm:spPr/>
    </dgm:pt>
    <dgm:pt modelId="{2EA4A536-E5FC-4BA5-BB79-736E23FFAB3D}" type="pres">
      <dgm:prSet presAssocID="{DAAF9F17-B5DF-4C84-9C22-12C1EEB92662}" presName="background2" presStyleLbl="node2" presStyleIdx="1" presStyleCnt="4"/>
      <dgm:spPr>
        <a:ln>
          <a:solidFill>
            <a:srgbClr val="3D71B7"/>
          </a:solidFill>
        </a:ln>
      </dgm:spPr>
    </dgm:pt>
    <dgm:pt modelId="{6C4A647A-0371-43CA-B0C9-1E84D9AC4025}" type="pres">
      <dgm:prSet presAssocID="{DAAF9F17-B5DF-4C84-9C22-12C1EEB92662}" presName="text2" presStyleLbl="fgAcc2" presStyleIdx="1" presStyleCnt="4" custScaleX="1489142" custScaleY="756474" custLinFactX="150489" custLinFactY="-200248" custLinFactNeighborX="200000" custLinFactNeighborY="-300000">
        <dgm:presLayoutVars>
          <dgm:chPref val="3"/>
        </dgm:presLayoutVars>
      </dgm:prSet>
      <dgm:spPr/>
    </dgm:pt>
    <dgm:pt modelId="{0DD29540-8593-4210-8CAD-C62914BEA774}" type="pres">
      <dgm:prSet presAssocID="{DAAF9F17-B5DF-4C84-9C22-12C1EEB92662}" presName="hierChild3" presStyleCnt="0"/>
      <dgm:spPr/>
    </dgm:pt>
    <dgm:pt modelId="{40FC7783-D0AF-4E11-B198-5C31971D6F6F}" type="pres">
      <dgm:prSet presAssocID="{7084FB9C-FB73-403A-A761-99D0842E42A0}" presName="Name10" presStyleLbl="parChTrans1D2" presStyleIdx="2" presStyleCnt="4"/>
      <dgm:spPr/>
    </dgm:pt>
    <dgm:pt modelId="{18BEFBF6-1D4C-4B03-BEDC-09EB188C1C49}" type="pres">
      <dgm:prSet presAssocID="{A0A21172-8FE8-463B-BFB2-60C733AFA4C5}" presName="hierRoot2" presStyleCnt="0"/>
      <dgm:spPr/>
    </dgm:pt>
    <dgm:pt modelId="{0394ADFD-C089-45EB-96B8-FC1B1AEF7157}" type="pres">
      <dgm:prSet presAssocID="{A0A21172-8FE8-463B-BFB2-60C733AFA4C5}" presName="composite2" presStyleCnt="0"/>
      <dgm:spPr/>
    </dgm:pt>
    <dgm:pt modelId="{E72659C5-2762-43ED-849C-2C989C90A8A9}" type="pres">
      <dgm:prSet presAssocID="{A0A21172-8FE8-463B-BFB2-60C733AFA4C5}" presName="background2" presStyleLbl="node2" presStyleIdx="2" presStyleCnt="4"/>
      <dgm:spPr/>
    </dgm:pt>
    <dgm:pt modelId="{0FFF3A00-9331-45E6-9B1A-1318D555A1C4}" type="pres">
      <dgm:prSet presAssocID="{A0A21172-8FE8-463B-BFB2-60C733AFA4C5}" presName="text2" presStyleLbl="fgAcc2" presStyleIdx="2" presStyleCnt="4" custScaleX="1232332" custScaleY="900358" custLinFactX="-400000" custLinFactY="300000" custLinFactNeighborX="-418817" custLinFactNeighborY="348652">
        <dgm:presLayoutVars>
          <dgm:chPref val="3"/>
        </dgm:presLayoutVars>
      </dgm:prSet>
      <dgm:spPr/>
    </dgm:pt>
    <dgm:pt modelId="{2BFA4DD4-898A-45A9-97FA-AB3C47533ADF}" type="pres">
      <dgm:prSet presAssocID="{A0A21172-8FE8-463B-BFB2-60C733AFA4C5}" presName="hierChild3" presStyleCnt="0"/>
      <dgm:spPr/>
    </dgm:pt>
    <dgm:pt modelId="{2BF2978D-8211-4AEF-82E9-7407D2757519}" type="pres">
      <dgm:prSet presAssocID="{CCB73659-290A-4A7E-9102-F8BCA65FF3B6}" presName="Name10" presStyleLbl="parChTrans1D2" presStyleIdx="3" presStyleCnt="4"/>
      <dgm:spPr/>
    </dgm:pt>
    <dgm:pt modelId="{C9ACE2AA-77B4-4CC2-BE30-7CAD78412FCE}" type="pres">
      <dgm:prSet presAssocID="{642C5E16-2B58-4C9E-B881-138E7B0C73E8}" presName="hierRoot2" presStyleCnt="0"/>
      <dgm:spPr/>
    </dgm:pt>
    <dgm:pt modelId="{92D49FD8-239C-4FE4-BDDB-5EB88649379D}" type="pres">
      <dgm:prSet presAssocID="{642C5E16-2B58-4C9E-B881-138E7B0C73E8}" presName="composite2" presStyleCnt="0"/>
      <dgm:spPr/>
    </dgm:pt>
    <dgm:pt modelId="{63C2ABC8-13EE-449E-A6F7-B137080AF2CE}" type="pres">
      <dgm:prSet presAssocID="{642C5E16-2B58-4C9E-B881-138E7B0C73E8}" presName="background2" presStyleLbl="node2" presStyleIdx="3" presStyleCnt="4"/>
      <dgm:spPr/>
    </dgm:pt>
    <dgm:pt modelId="{0E39E515-52B6-41A7-97B6-722AE293D23D}" type="pres">
      <dgm:prSet presAssocID="{642C5E16-2B58-4C9E-B881-138E7B0C73E8}" presName="text2" presStyleLbl="fgAcc2" presStyleIdx="3" presStyleCnt="4" custScaleX="1065605" custScaleY="1159552" custLinFactX="-61558" custLinFactY="-95314" custLinFactNeighborX="-100000" custLinFactNeighborY="-100000">
        <dgm:presLayoutVars>
          <dgm:chPref val="3"/>
        </dgm:presLayoutVars>
      </dgm:prSet>
      <dgm:spPr>
        <a:xfrm>
          <a:off x="8135368" y="2125730"/>
          <a:ext cx="2681832" cy="622379"/>
        </a:xfrm>
        <a:prstGeom prst="roundRect">
          <a:avLst>
            <a:gd name="adj" fmla="val 10000"/>
          </a:avLst>
        </a:prstGeom>
      </dgm:spPr>
    </dgm:pt>
    <dgm:pt modelId="{96C6E8C4-37FF-4B25-94BE-107E26BAB27A}" type="pres">
      <dgm:prSet presAssocID="{642C5E16-2B58-4C9E-B881-138E7B0C73E8}" presName="hierChild3" presStyleCnt="0"/>
      <dgm:spPr/>
    </dgm:pt>
    <dgm:pt modelId="{2768132C-3460-4BB7-A9A5-F9CC5D99D646}" type="pres">
      <dgm:prSet presAssocID="{D0ABD481-6AC1-4AF9-8628-82D27E90A976}" presName="Name17" presStyleLbl="parChTrans1D3" presStyleIdx="1" presStyleCnt="2"/>
      <dgm:spPr/>
    </dgm:pt>
    <dgm:pt modelId="{061ABED3-5A5C-47BD-BEBA-BA8ED4F63B50}" type="pres">
      <dgm:prSet presAssocID="{7885F8C8-7010-4927-84DF-2D3843EF3EA3}" presName="hierRoot3" presStyleCnt="0"/>
      <dgm:spPr/>
    </dgm:pt>
    <dgm:pt modelId="{5947CA43-C903-4BAB-8721-FD4F17082431}" type="pres">
      <dgm:prSet presAssocID="{7885F8C8-7010-4927-84DF-2D3843EF3EA3}" presName="composite3" presStyleCnt="0"/>
      <dgm:spPr/>
    </dgm:pt>
    <dgm:pt modelId="{86A4B9FD-8037-4386-8EE4-FDC0C42B7BCE}" type="pres">
      <dgm:prSet presAssocID="{7885F8C8-7010-4927-84DF-2D3843EF3EA3}" presName="background3" presStyleLbl="node3" presStyleIdx="1" presStyleCnt="2"/>
      <dgm:spPr/>
    </dgm:pt>
    <dgm:pt modelId="{BA8B30E4-91D9-4FDB-B99E-56DCD9B3CC96}" type="pres">
      <dgm:prSet presAssocID="{7885F8C8-7010-4927-84DF-2D3843EF3EA3}" presName="text3" presStyleLbl="fgAcc3" presStyleIdx="1" presStyleCnt="2" custScaleX="886821" custScaleY="302560" custLinFactX="-100000" custLinFactY="11068" custLinFactNeighborX="-101181" custLinFactNeighborY="100000">
        <dgm:presLayoutVars>
          <dgm:chPref val="3"/>
        </dgm:presLayoutVars>
      </dgm:prSet>
      <dgm:spPr/>
    </dgm:pt>
    <dgm:pt modelId="{2E048EDC-32B9-4491-BC8A-404E44AD8CA3}" type="pres">
      <dgm:prSet presAssocID="{7885F8C8-7010-4927-84DF-2D3843EF3EA3}" presName="hierChild4" presStyleCnt="0"/>
      <dgm:spPr/>
    </dgm:pt>
  </dgm:ptLst>
  <dgm:cxnLst>
    <dgm:cxn modelId="{63366601-76DC-4A83-B59A-B1DB2428D77D}" type="presOf" srcId="{2C92F78C-6BA9-4009-965E-FF255D59642C}" destId="{BA985114-FBD1-4BA0-BEFE-1829B806DD07}" srcOrd="0" destOrd="0" presId="urn:microsoft.com/office/officeart/2005/8/layout/hierarchy1"/>
    <dgm:cxn modelId="{C214DE05-CBF6-4E2B-BB39-F0E42D6E20F0}" type="presOf" srcId="{34AFE85E-718A-4F13-A3D2-CF49A4D6F0A6}" destId="{53B65072-042E-4A88-BCB2-EC45A5A58E5D}" srcOrd="0" destOrd="0" presId="urn:microsoft.com/office/officeart/2005/8/layout/hierarchy1"/>
    <dgm:cxn modelId="{5FDBC30F-F8D9-4D22-A657-5DDBC7EF232E}" srcId="{2C92F78C-6BA9-4009-965E-FF255D59642C}" destId="{A0A21172-8FE8-463B-BFB2-60C733AFA4C5}" srcOrd="2" destOrd="0" parTransId="{7084FB9C-FB73-403A-A761-99D0842E42A0}" sibTransId="{17B6D31B-FFD0-4C4E-BEE8-0BFCF89EC748}"/>
    <dgm:cxn modelId="{F9D5971E-D2BE-4163-8418-4C4FCE76F36B}" type="presOf" srcId="{7885F8C8-7010-4927-84DF-2D3843EF3EA3}" destId="{BA8B30E4-91D9-4FDB-B99E-56DCD9B3CC96}" srcOrd="0" destOrd="0" presId="urn:microsoft.com/office/officeart/2005/8/layout/hierarchy1"/>
    <dgm:cxn modelId="{25321123-91C0-410C-BED4-09B96A86EC70}" type="presOf" srcId="{CCB73659-290A-4A7E-9102-F8BCA65FF3B6}" destId="{2BF2978D-8211-4AEF-82E9-7407D2757519}" srcOrd="0" destOrd="0" presId="urn:microsoft.com/office/officeart/2005/8/layout/hierarchy1"/>
    <dgm:cxn modelId="{2BD0FC28-7599-4163-9F71-2D56B0D10C54}" type="presOf" srcId="{D0ABD481-6AC1-4AF9-8628-82D27E90A976}" destId="{2768132C-3460-4BB7-A9A5-F9CC5D99D646}" srcOrd="0" destOrd="0" presId="urn:microsoft.com/office/officeart/2005/8/layout/hierarchy1"/>
    <dgm:cxn modelId="{85951B5B-B39F-4560-9965-6EB1990ED72E}" type="presOf" srcId="{F7E6C4CD-AB5F-4CFA-B04F-CCC0BBAD65C9}" destId="{FECD04CE-3D1B-4B0A-87AF-A8B3918E19AE}" srcOrd="0" destOrd="0" presId="urn:microsoft.com/office/officeart/2005/8/layout/hierarchy1"/>
    <dgm:cxn modelId="{27B9554D-89A8-469A-9A04-13A28BEC905E}" srcId="{642C5E16-2B58-4C9E-B881-138E7B0C73E8}" destId="{7885F8C8-7010-4927-84DF-2D3843EF3EA3}" srcOrd="0" destOrd="0" parTransId="{D0ABD481-6AC1-4AF9-8628-82D27E90A976}" sibTransId="{9C0DA86E-DB0B-40C0-8BFB-61039B9A9F9F}"/>
    <dgm:cxn modelId="{3AD7E454-620F-42B9-89BD-9E33393273FF}" type="presOf" srcId="{1B54DCB4-24D6-491C-980C-4CC09332408F}" destId="{E5C4DDA7-57EE-4622-B641-DF0D508E6A00}" srcOrd="0" destOrd="0" presId="urn:microsoft.com/office/officeart/2005/8/layout/hierarchy1"/>
    <dgm:cxn modelId="{65362A8D-877A-4E93-9E7B-2D07225DE540}" type="presOf" srcId="{642C5E16-2B58-4C9E-B881-138E7B0C73E8}" destId="{0E39E515-52B6-41A7-97B6-722AE293D23D}" srcOrd="0" destOrd="0" presId="urn:microsoft.com/office/officeart/2005/8/layout/hierarchy1"/>
    <dgm:cxn modelId="{200EBE97-DB27-4B56-BA5B-9693EF45EAF0}" type="presOf" srcId="{D0E64713-B1C4-4248-A89A-2DA79B1933FE}" destId="{B6152C55-0260-4C94-B27E-60708055DEC2}" srcOrd="0" destOrd="0" presId="urn:microsoft.com/office/officeart/2005/8/layout/hierarchy1"/>
    <dgm:cxn modelId="{34B3B19A-A566-4A89-877A-CB6B1AF666CA}" srcId="{22ADBBEF-94FA-4C69-840B-210CDB057B55}" destId="{F7E6C4CD-AB5F-4CFA-B04F-CCC0BBAD65C9}" srcOrd="0" destOrd="0" parTransId="{040BDCC8-105A-48AD-B64F-094764CF920F}" sibTransId="{ED53D47A-7CD6-4768-8B3E-AADDB663787F}"/>
    <dgm:cxn modelId="{A522B7AB-CE5E-424A-8974-1EC004FBDAC3}" type="presOf" srcId="{7084FB9C-FB73-403A-A761-99D0842E42A0}" destId="{40FC7783-D0AF-4E11-B198-5C31971D6F6F}" srcOrd="0" destOrd="0" presId="urn:microsoft.com/office/officeart/2005/8/layout/hierarchy1"/>
    <dgm:cxn modelId="{B7A24DAF-F1A7-4647-A988-C58E59DC0338}" type="presOf" srcId="{45DB54F3-173A-43F5-A411-7771C5F85BFA}" destId="{AAF666A9-7F21-420E-8CE6-AF8C80BA71CC}" srcOrd="0" destOrd="0" presId="urn:microsoft.com/office/officeart/2005/8/layout/hierarchy1"/>
    <dgm:cxn modelId="{D906C1B8-CEF7-4BCF-B94A-61D0D71285F8}" type="presOf" srcId="{257C6AE7-FABB-4185-A72F-11CBDF2AB722}" destId="{EF98210E-3E05-4C0D-B67D-4A236CA23FEC}" srcOrd="0" destOrd="0" presId="urn:microsoft.com/office/officeart/2005/8/layout/hierarchy1"/>
    <dgm:cxn modelId="{07B0AEBB-016A-4BE2-8FE0-3E1C007D2775}" srcId="{F7E6C4CD-AB5F-4CFA-B04F-CCC0BBAD65C9}" destId="{1B54DCB4-24D6-491C-980C-4CC09332408F}" srcOrd="0" destOrd="0" parTransId="{45DB54F3-173A-43F5-A411-7771C5F85BFA}" sibTransId="{C4DE0C2D-B41E-4586-9517-E7F4FE191524}"/>
    <dgm:cxn modelId="{E089F1C1-F530-41D4-8170-4C0EA82B1C93}" srcId="{34AFE85E-718A-4F13-A3D2-CF49A4D6F0A6}" destId="{2C92F78C-6BA9-4009-965E-FF255D59642C}" srcOrd="0" destOrd="0" parTransId="{B1117070-BDF8-4C46-B53F-2FEFE52C442A}" sibTransId="{22F31934-B4CF-4EE9-B411-494C40F8312D}"/>
    <dgm:cxn modelId="{DCA0F3C3-3FD8-4635-8CFF-B8AABFC5EDD5}" srcId="{2C92F78C-6BA9-4009-965E-FF255D59642C}" destId="{DAAF9F17-B5DF-4C84-9C22-12C1EEB92662}" srcOrd="1" destOrd="0" parTransId="{D0E64713-B1C4-4248-A89A-2DA79B1933FE}" sibTransId="{A6A4B31A-CF27-4F84-82EF-9891FFFAB97F}"/>
    <dgm:cxn modelId="{67D7D7E6-C507-4C64-BC16-61BFE30D0465}" type="presOf" srcId="{22ADBBEF-94FA-4C69-840B-210CDB057B55}" destId="{D3CB1FA5-9369-4489-B2DD-C3E961C960E6}" srcOrd="0" destOrd="0" presId="urn:microsoft.com/office/officeart/2005/8/layout/hierarchy1"/>
    <dgm:cxn modelId="{9EF602E7-AA30-45FD-BFC2-36307FCDCDF0}" srcId="{2C92F78C-6BA9-4009-965E-FF255D59642C}" destId="{642C5E16-2B58-4C9E-B881-138E7B0C73E8}" srcOrd="3" destOrd="0" parTransId="{CCB73659-290A-4A7E-9102-F8BCA65FF3B6}" sibTransId="{32905C96-3E4A-4ABC-95B9-A4902A643B32}"/>
    <dgm:cxn modelId="{C4336EEF-A4B1-4DAE-9B5B-4FAC965AFCF2}" type="presOf" srcId="{040BDCC8-105A-48AD-B64F-094764CF920F}" destId="{794535B2-0B25-45ED-997E-438E7DA888E6}" srcOrd="0" destOrd="0" presId="urn:microsoft.com/office/officeart/2005/8/layout/hierarchy1"/>
    <dgm:cxn modelId="{25D0F7F3-2A20-4E0D-97D2-169043B6D0AD}" type="presOf" srcId="{A0A21172-8FE8-463B-BFB2-60C733AFA4C5}" destId="{0FFF3A00-9331-45E6-9B1A-1318D555A1C4}" srcOrd="0" destOrd="0" presId="urn:microsoft.com/office/officeart/2005/8/layout/hierarchy1"/>
    <dgm:cxn modelId="{1A9622F7-D2DF-4AA6-9563-7695223CFF2C}" type="presOf" srcId="{DAAF9F17-B5DF-4C84-9C22-12C1EEB92662}" destId="{6C4A647A-0371-43CA-B0C9-1E84D9AC4025}" srcOrd="0" destOrd="0" presId="urn:microsoft.com/office/officeart/2005/8/layout/hierarchy1"/>
    <dgm:cxn modelId="{366FDDFE-9690-4188-BEC5-854A2438F1AC}" srcId="{2C92F78C-6BA9-4009-965E-FF255D59642C}" destId="{22ADBBEF-94FA-4C69-840B-210CDB057B55}" srcOrd="0" destOrd="0" parTransId="{257C6AE7-FABB-4185-A72F-11CBDF2AB722}" sibTransId="{40196A1B-A0F9-4519-B65E-63AC645C349F}"/>
    <dgm:cxn modelId="{3CF693A3-6641-4DC6-9957-EAFB15FB165E}" type="presParOf" srcId="{53B65072-042E-4A88-BCB2-EC45A5A58E5D}" destId="{334C85B6-213F-4A8C-A2A2-4AFC266B3475}" srcOrd="0" destOrd="0" presId="urn:microsoft.com/office/officeart/2005/8/layout/hierarchy1"/>
    <dgm:cxn modelId="{185EA4FA-4C67-4806-B740-81A173A9CE35}" type="presParOf" srcId="{334C85B6-213F-4A8C-A2A2-4AFC266B3475}" destId="{5E969ADA-7F72-4AA2-AB63-AD039EE4E4B5}" srcOrd="0" destOrd="0" presId="urn:microsoft.com/office/officeart/2005/8/layout/hierarchy1"/>
    <dgm:cxn modelId="{3E68E3ED-A06F-4D49-8EC9-C21CCCC0195A}" type="presParOf" srcId="{5E969ADA-7F72-4AA2-AB63-AD039EE4E4B5}" destId="{D2A01BCC-FEA6-4779-8E62-D79EE4D05C6D}" srcOrd="0" destOrd="0" presId="urn:microsoft.com/office/officeart/2005/8/layout/hierarchy1"/>
    <dgm:cxn modelId="{E89D2E26-DF60-4319-AD3A-1A104A5BA109}" type="presParOf" srcId="{5E969ADA-7F72-4AA2-AB63-AD039EE4E4B5}" destId="{BA985114-FBD1-4BA0-BEFE-1829B806DD07}" srcOrd="1" destOrd="0" presId="urn:microsoft.com/office/officeart/2005/8/layout/hierarchy1"/>
    <dgm:cxn modelId="{8234BC0F-635E-48D8-A5AB-B09FB7A43356}" type="presParOf" srcId="{334C85B6-213F-4A8C-A2A2-4AFC266B3475}" destId="{3DD7B51B-241F-432B-ADFD-43292262E6FE}" srcOrd="1" destOrd="0" presId="urn:microsoft.com/office/officeart/2005/8/layout/hierarchy1"/>
    <dgm:cxn modelId="{7877FEDF-BE47-41E4-9589-B4095D8BCFDE}" type="presParOf" srcId="{3DD7B51B-241F-432B-ADFD-43292262E6FE}" destId="{EF98210E-3E05-4C0D-B67D-4A236CA23FEC}" srcOrd="0" destOrd="0" presId="urn:microsoft.com/office/officeart/2005/8/layout/hierarchy1"/>
    <dgm:cxn modelId="{EBD498F7-B145-417A-9DB6-7F73974CA754}" type="presParOf" srcId="{3DD7B51B-241F-432B-ADFD-43292262E6FE}" destId="{9A0162E2-0B91-46BC-BAEB-0DEAA45BA615}" srcOrd="1" destOrd="0" presId="urn:microsoft.com/office/officeart/2005/8/layout/hierarchy1"/>
    <dgm:cxn modelId="{04E6D65F-5641-42B4-98DB-1E31953CBC7B}" type="presParOf" srcId="{9A0162E2-0B91-46BC-BAEB-0DEAA45BA615}" destId="{896E5903-8E98-43A9-AC32-9411E8AD495F}" srcOrd="0" destOrd="0" presId="urn:microsoft.com/office/officeart/2005/8/layout/hierarchy1"/>
    <dgm:cxn modelId="{D7D1EA3C-51C2-49B5-B24E-716BF6A1DA26}" type="presParOf" srcId="{896E5903-8E98-43A9-AC32-9411E8AD495F}" destId="{01F89533-7E74-4171-8CA8-C4FD5764D4EB}" srcOrd="0" destOrd="0" presId="urn:microsoft.com/office/officeart/2005/8/layout/hierarchy1"/>
    <dgm:cxn modelId="{ABFBB164-6596-49E2-9619-7F5486B923C4}" type="presParOf" srcId="{896E5903-8E98-43A9-AC32-9411E8AD495F}" destId="{D3CB1FA5-9369-4489-B2DD-C3E961C960E6}" srcOrd="1" destOrd="0" presId="urn:microsoft.com/office/officeart/2005/8/layout/hierarchy1"/>
    <dgm:cxn modelId="{BAE186F1-09FC-4DFD-B414-73887E66FBC7}" type="presParOf" srcId="{9A0162E2-0B91-46BC-BAEB-0DEAA45BA615}" destId="{536A6F64-7E9E-4B82-BAF6-4C0CB015ED96}" srcOrd="1" destOrd="0" presId="urn:microsoft.com/office/officeart/2005/8/layout/hierarchy1"/>
    <dgm:cxn modelId="{75972642-6CA4-47D5-9A0B-99911C8B82E2}" type="presParOf" srcId="{536A6F64-7E9E-4B82-BAF6-4C0CB015ED96}" destId="{794535B2-0B25-45ED-997E-438E7DA888E6}" srcOrd="0" destOrd="0" presId="urn:microsoft.com/office/officeart/2005/8/layout/hierarchy1"/>
    <dgm:cxn modelId="{2C3BB9C6-15B2-44AC-9709-91E71E5B3FAC}" type="presParOf" srcId="{536A6F64-7E9E-4B82-BAF6-4C0CB015ED96}" destId="{41375AA6-B923-432B-AB14-1AAD12C2F390}" srcOrd="1" destOrd="0" presId="urn:microsoft.com/office/officeart/2005/8/layout/hierarchy1"/>
    <dgm:cxn modelId="{4265F15F-3194-4625-90F9-B7F8F335FC1F}" type="presParOf" srcId="{41375AA6-B923-432B-AB14-1AAD12C2F390}" destId="{75CC4FC3-EF7D-4BF5-97BF-E5CA8CAF49CD}" srcOrd="0" destOrd="0" presId="urn:microsoft.com/office/officeart/2005/8/layout/hierarchy1"/>
    <dgm:cxn modelId="{29292D49-3C56-4D32-8662-D8BF5555E35F}" type="presParOf" srcId="{75CC4FC3-EF7D-4BF5-97BF-E5CA8CAF49CD}" destId="{1555AE5C-2759-4E82-9544-246CF54BCB90}" srcOrd="0" destOrd="0" presId="urn:microsoft.com/office/officeart/2005/8/layout/hierarchy1"/>
    <dgm:cxn modelId="{B0E0F401-E29D-442F-88A5-66BFBB61546F}" type="presParOf" srcId="{75CC4FC3-EF7D-4BF5-97BF-E5CA8CAF49CD}" destId="{FECD04CE-3D1B-4B0A-87AF-A8B3918E19AE}" srcOrd="1" destOrd="0" presId="urn:microsoft.com/office/officeart/2005/8/layout/hierarchy1"/>
    <dgm:cxn modelId="{5F2E007F-156A-440A-8970-A41D2D6ABCAF}" type="presParOf" srcId="{41375AA6-B923-432B-AB14-1AAD12C2F390}" destId="{8EE1182F-6137-4C95-A342-8179BE14A19A}" srcOrd="1" destOrd="0" presId="urn:microsoft.com/office/officeart/2005/8/layout/hierarchy1"/>
    <dgm:cxn modelId="{BF8E66C6-14BC-4A93-90B4-134785DB5D97}" type="presParOf" srcId="{8EE1182F-6137-4C95-A342-8179BE14A19A}" destId="{AAF666A9-7F21-420E-8CE6-AF8C80BA71CC}" srcOrd="0" destOrd="0" presId="urn:microsoft.com/office/officeart/2005/8/layout/hierarchy1"/>
    <dgm:cxn modelId="{A21AE095-A86A-419D-BCA1-C5FDA15591C7}" type="presParOf" srcId="{8EE1182F-6137-4C95-A342-8179BE14A19A}" destId="{51AA1A02-2E4D-4AED-84F3-54CB75A5C0C2}" srcOrd="1" destOrd="0" presId="urn:microsoft.com/office/officeart/2005/8/layout/hierarchy1"/>
    <dgm:cxn modelId="{E3E3D07B-8233-4E1F-8396-DB7B2398C11D}" type="presParOf" srcId="{51AA1A02-2E4D-4AED-84F3-54CB75A5C0C2}" destId="{15FFEE0B-35E9-47F0-92DC-6D6F290A4DF8}" srcOrd="0" destOrd="0" presId="urn:microsoft.com/office/officeart/2005/8/layout/hierarchy1"/>
    <dgm:cxn modelId="{CA939E1C-CABC-4059-A3CC-731FD3DB84C1}" type="presParOf" srcId="{15FFEE0B-35E9-47F0-92DC-6D6F290A4DF8}" destId="{410C4127-BFC1-4D86-838C-9D47F862AA25}" srcOrd="0" destOrd="0" presId="urn:microsoft.com/office/officeart/2005/8/layout/hierarchy1"/>
    <dgm:cxn modelId="{A07C15FC-4041-4FB7-83FC-67A6C4AB33E5}" type="presParOf" srcId="{15FFEE0B-35E9-47F0-92DC-6D6F290A4DF8}" destId="{E5C4DDA7-57EE-4622-B641-DF0D508E6A00}" srcOrd="1" destOrd="0" presId="urn:microsoft.com/office/officeart/2005/8/layout/hierarchy1"/>
    <dgm:cxn modelId="{17A542B3-980C-472F-B4E9-0DE8400F601C}" type="presParOf" srcId="{51AA1A02-2E4D-4AED-84F3-54CB75A5C0C2}" destId="{6C236124-B420-426F-BEB8-11984BB453FE}" srcOrd="1" destOrd="0" presId="urn:microsoft.com/office/officeart/2005/8/layout/hierarchy1"/>
    <dgm:cxn modelId="{BA1C8298-F546-428B-8202-7DB05DD1ADEF}" type="presParOf" srcId="{3DD7B51B-241F-432B-ADFD-43292262E6FE}" destId="{B6152C55-0260-4C94-B27E-60708055DEC2}" srcOrd="2" destOrd="0" presId="urn:microsoft.com/office/officeart/2005/8/layout/hierarchy1"/>
    <dgm:cxn modelId="{29D23754-1BEE-455E-93B9-B50D606004A7}" type="presParOf" srcId="{3DD7B51B-241F-432B-ADFD-43292262E6FE}" destId="{5F7C8BE1-B6F0-4B23-AD6E-0EF87BE48E69}" srcOrd="3" destOrd="0" presId="urn:microsoft.com/office/officeart/2005/8/layout/hierarchy1"/>
    <dgm:cxn modelId="{CE030B39-34E5-4795-8EBE-60C88A17B761}" type="presParOf" srcId="{5F7C8BE1-B6F0-4B23-AD6E-0EF87BE48E69}" destId="{46667587-CBC8-44CF-A9E3-AED332165B83}" srcOrd="0" destOrd="0" presId="urn:microsoft.com/office/officeart/2005/8/layout/hierarchy1"/>
    <dgm:cxn modelId="{2FC77AF2-3E4C-4FFF-A23C-8D479C98AF49}" type="presParOf" srcId="{46667587-CBC8-44CF-A9E3-AED332165B83}" destId="{2EA4A536-E5FC-4BA5-BB79-736E23FFAB3D}" srcOrd="0" destOrd="0" presId="urn:microsoft.com/office/officeart/2005/8/layout/hierarchy1"/>
    <dgm:cxn modelId="{14D48EDD-7732-4FEA-B973-F0EA2E3FF274}" type="presParOf" srcId="{46667587-CBC8-44CF-A9E3-AED332165B83}" destId="{6C4A647A-0371-43CA-B0C9-1E84D9AC4025}" srcOrd="1" destOrd="0" presId="urn:microsoft.com/office/officeart/2005/8/layout/hierarchy1"/>
    <dgm:cxn modelId="{70E8F561-B5F6-470B-BCF1-4E1026443732}" type="presParOf" srcId="{5F7C8BE1-B6F0-4B23-AD6E-0EF87BE48E69}" destId="{0DD29540-8593-4210-8CAD-C62914BEA774}" srcOrd="1" destOrd="0" presId="urn:microsoft.com/office/officeart/2005/8/layout/hierarchy1"/>
    <dgm:cxn modelId="{6D5CFEF6-51C8-479D-B5DA-D42818CDC8E7}" type="presParOf" srcId="{3DD7B51B-241F-432B-ADFD-43292262E6FE}" destId="{40FC7783-D0AF-4E11-B198-5C31971D6F6F}" srcOrd="4" destOrd="0" presId="urn:microsoft.com/office/officeart/2005/8/layout/hierarchy1"/>
    <dgm:cxn modelId="{5E9649FA-341C-43EB-97B1-17FDAFF0DB4E}" type="presParOf" srcId="{3DD7B51B-241F-432B-ADFD-43292262E6FE}" destId="{18BEFBF6-1D4C-4B03-BEDC-09EB188C1C49}" srcOrd="5" destOrd="0" presId="urn:microsoft.com/office/officeart/2005/8/layout/hierarchy1"/>
    <dgm:cxn modelId="{F41EF66F-B443-4E2A-A033-C9856CF57F10}" type="presParOf" srcId="{18BEFBF6-1D4C-4B03-BEDC-09EB188C1C49}" destId="{0394ADFD-C089-45EB-96B8-FC1B1AEF7157}" srcOrd="0" destOrd="0" presId="urn:microsoft.com/office/officeart/2005/8/layout/hierarchy1"/>
    <dgm:cxn modelId="{8A153833-6858-4B82-AB23-6D426BA38B21}" type="presParOf" srcId="{0394ADFD-C089-45EB-96B8-FC1B1AEF7157}" destId="{E72659C5-2762-43ED-849C-2C989C90A8A9}" srcOrd="0" destOrd="0" presId="urn:microsoft.com/office/officeart/2005/8/layout/hierarchy1"/>
    <dgm:cxn modelId="{28CC4794-3888-4A08-A425-DD51B83AD51C}" type="presParOf" srcId="{0394ADFD-C089-45EB-96B8-FC1B1AEF7157}" destId="{0FFF3A00-9331-45E6-9B1A-1318D555A1C4}" srcOrd="1" destOrd="0" presId="urn:microsoft.com/office/officeart/2005/8/layout/hierarchy1"/>
    <dgm:cxn modelId="{EC465089-68D8-476C-9961-B2C376F661A8}" type="presParOf" srcId="{18BEFBF6-1D4C-4B03-BEDC-09EB188C1C49}" destId="{2BFA4DD4-898A-45A9-97FA-AB3C47533ADF}" srcOrd="1" destOrd="0" presId="urn:microsoft.com/office/officeart/2005/8/layout/hierarchy1"/>
    <dgm:cxn modelId="{A5567542-3A9E-4E7B-9D18-90746EF3A009}" type="presParOf" srcId="{3DD7B51B-241F-432B-ADFD-43292262E6FE}" destId="{2BF2978D-8211-4AEF-82E9-7407D2757519}" srcOrd="6" destOrd="0" presId="urn:microsoft.com/office/officeart/2005/8/layout/hierarchy1"/>
    <dgm:cxn modelId="{88FD120F-2131-4164-974A-0A417F1D6F52}" type="presParOf" srcId="{3DD7B51B-241F-432B-ADFD-43292262E6FE}" destId="{C9ACE2AA-77B4-4CC2-BE30-7CAD78412FCE}" srcOrd="7" destOrd="0" presId="urn:microsoft.com/office/officeart/2005/8/layout/hierarchy1"/>
    <dgm:cxn modelId="{982170DD-F365-43DA-819A-48ED57F92A55}" type="presParOf" srcId="{C9ACE2AA-77B4-4CC2-BE30-7CAD78412FCE}" destId="{92D49FD8-239C-4FE4-BDDB-5EB88649379D}" srcOrd="0" destOrd="0" presId="urn:microsoft.com/office/officeart/2005/8/layout/hierarchy1"/>
    <dgm:cxn modelId="{F47C6085-BD05-475F-85CE-0E5E858F50B7}" type="presParOf" srcId="{92D49FD8-239C-4FE4-BDDB-5EB88649379D}" destId="{63C2ABC8-13EE-449E-A6F7-B137080AF2CE}" srcOrd="0" destOrd="0" presId="urn:microsoft.com/office/officeart/2005/8/layout/hierarchy1"/>
    <dgm:cxn modelId="{35BFAB3B-6D1E-4857-A88E-745C35125B97}" type="presParOf" srcId="{92D49FD8-239C-4FE4-BDDB-5EB88649379D}" destId="{0E39E515-52B6-41A7-97B6-722AE293D23D}" srcOrd="1" destOrd="0" presId="urn:microsoft.com/office/officeart/2005/8/layout/hierarchy1"/>
    <dgm:cxn modelId="{7F19A5F1-C8F5-417A-8C4B-F8813E66A6D2}" type="presParOf" srcId="{C9ACE2AA-77B4-4CC2-BE30-7CAD78412FCE}" destId="{96C6E8C4-37FF-4B25-94BE-107E26BAB27A}" srcOrd="1" destOrd="0" presId="urn:microsoft.com/office/officeart/2005/8/layout/hierarchy1"/>
    <dgm:cxn modelId="{E035BCF9-4AA6-4715-B552-1C18C0DB432B}" type="presParOf" srcId="{96C6E8C4-37FF-4B25-94BE-107E26BAB27A}" destId="{2768132C-3460-4BB7-A9A5-F9CC5D99D646}" srcOrd="0" destOrd="0" presId="urn:microsoft.com/office/officeart/2005/8/layout/hierarchy1"/>
    <dgm:cxn modelId="{6161F518-E69C-4A2F-A72C-C6979F8AF530}" type="presParOf" srcId="{96C6E8C4-37FF-4B25-94BE-107E26BAB27A}" destId="{061ABED3-5A5C-47BD-BEBA-BA8ED4F63B50}" srcOrd="1" destOrd="0" presId="urn:microsoft.com/office/officeart/2005/8/layout/hierarchy1"/>
    <dgm:cxn modelId="{D4D2875E-6CC3-4E1E-8ADF-D90C282E38E3}" type="presParOf" srcId="{061ABED3-5A5C-47BD-BEBA-BA8ED4F63B50}" destId="{5947CA43-C903-4BAB-8721-FD4F17082431}" srcOrd="0" destOrd="0" presId="urn:microsoft.com/office/officeart/2005/8/layout/hierarchy1"/>
    <dgm:cxn modelId="{5EAD10F2-03C2-49BB-82E3-1936714D3532}" type="presParOf" srcId="{5947CA43-C903-4BAB-8721-FD4F17082431}" destId="{86A4B9FD-8037-4386-8EE4-FDC0C42B7BCE}" srcOrd="0" destOrd="0" presId="urn:microsoft.com/office/officeart/2005/8/layout/hierarchy1"/>
    <dgm:cxn modelId="{4C2D3EC0-AFCC-431C-8B97-BAEF9C8A39C2}" type="presParOf" srcId="{5947CA43-C903-4BAB-8721-FD4F17082431}" destId="{BA8B30E4-91D9-4FDB-B99E-56DCD9B3CC96}" srcOrd="1" destOrd="0" presId="urn:microsoft.com/office/officeart/2005/8/layout/hierarchy1"/>
    <dgm:cxn modelId="{E53F5801-865F-402B-BB38-044BA7F8C44C}" type="presParOf" srcId="{061ABED3-5A5C-47BD-BEBA-BA8ED4F63B50}" destId="{2E048EDC-32B9-4491-BC8A-404E44AD8C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FE85E-718A-4F13-A3D2-CF49A4D6F0A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2C92F78C-6BA9-4009-965E-FF255D59642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3600" b="1">
              <a:solidFill>
                <a:schemeClr val="bg1"/>
              </a:solidFill>
            </a:rPr>
            <a:t>Program</a:t>
          </a:r>
          <a:endParaRPr lang="en-GB" sz="3600" b="1">
            <a:solidFill>
              <a:schemeClr val="bg1"/>
            </a:solidFill>
          </a:endParaRPr>
        </a:p>
      </dgm:t>
    </dgm:pt>
    <dgm:pt modelId="{B1117070-BDF8-4C46-B53F-2FEFE52C442A}" type="parTrans" cxnId="{E089F1C1-F530-41D4-8170-4C0EA82B1C93}">
      <dgm:prSet/>
      <dgm:spPr/>
      <dgm:t>
        <a:bodyPr/>
        <a:lstStyle/>
        <a:p>
          <a:endParaRPr lang="en-GB" sz="2400"/>
        </a:p>
      </dgm:t>
    </dgm:pt>
    <dgm:pt modelId="{22F31934-B4CF-4EE9-B411-494C40F8312D}" type="sibTrans" cxnId="{E089F1C1-F530-41D4-8170-4C0EA82B1C93}">
      <dgm:prSet/>
      <dgm:spPr/>
      <dgm:t>
        <a:bodyPr/>
        <a:lstStyle/>
        <a:p>
          <a:endParaRPr lang="en-GB" sz="2400"/>
        </a:p>
      </dgm:t>
    </dgm:pt>
    <dgm:pt modelId="{22ADBBEF-94FA-4C69-840B-210CDB057B55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GB" sz="2000" b="1">
              <a:solidFill>
                <a:schemeClr val="bg1"/>
              </a:solidFill>
            </a:rPr>
            <a:t>Grants</a:t>
          </a:r>
        </a:p>
      </dgm:t>
    </dgm:pt>
    <dgm:pt modelId="{257C6AE7-FABB-4185-A72F-11CBDF2AB722}" type="parTrans" cxnId="{366FDDFE-9690-4188-BEC5-854A2438F1AC}">
      <dgm:prSet/>
      <dgm:spPr>
        <a:ln>
          <a:solidFill>
            <a:srgbClr val="3D71B7"/>
          </a:solidFill>
        </a:ln>
      </dgm:spPr>
      <dgm:t>
        <a:bodyPr/>
        <a:lstStyle/>
        <a:p>
          <a:endParaRPr lang="en-GB" sz="2400"/>
        </a:p>
      </dgm:t>
    </dgm:pt>
    <dgm:pt modelId="{40196A1B-A0F9-4519-B65E-63AC645C349F}" type="sibTrans" cxnId="{366FDDFE-9690-4188-BEC5-854A2438F1AC}">
      <dgm:prSet/>
      <dgm:spPr/>
      <dgm:t>
        <a:bodyPr/>
        <a:lstStyle/>
        <a:p>
          <a:endParaRPr lang="en-GB" sz="2400"/>
        </a:p>
      </dgm:t>
    </dgm:pt>
    <dgm:pt modelId="{A0A21172-8FE8-463B-BFB2-60C733AFA4C5}">
      <dgm:prSet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n-GB" sz="2000">
              <a:solidFill>
                <a:schemeClr val="bg1"/>
              </a:solidFill>
            </a:rPr>
            <a:t>Selection of financial intermediary</a:t>
          </a:r>
        </a:p>
      </dgm:t>
    </dgm:pt>
    <dgm:pt modelId="{7084FB9C-FB73-403A-A761-99D0842E42A0}" type="parTrans" cxnId="{5FDBC30F-F8D9-4D22-A657-5DDBC7EF232E}">
      <dgm:prSet/>
      <dgm:spPr/>
      <dgm:t>
        <a:bodyPr/>
        <a:lstStyle/>
        <a:p>
          <a:endParaRPr lang="en-GB" sz="2400"/>
        </a:p>
      </dgm:t>
    </dgm:pt>
    <dgm:pt modelId="{17B6D31B-FFD0-4C4E-BEE8-0BFCF89EC748}" type="sibTrans" cxnId="{5FDBC30F-F8D9-4D22-A657-5DDBC7EF232E}">
      <dgm:prSet/>
      <dgm:spPr/>
      <dgm:t>
        <a:bodyPr/>
        <a:lstStyle/>
        <a:p>
          <a:endParaRPr lang="en-GB" sz="2400"/>
        </a:p>
      </dgm:t>
    </dgm:pt>
    <dgm:pt modelId="{F7E6C4CD-AB5F-4CFA-B04F-CCC0BBAD65C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/>
            <a:t>Call for proposal</a:t>
          </a:r>
        </a:p>
      </dgm:t>
    </dgm:pt>
    <dgm:pt modelId="{040BDCC8-105A-48AD-B64F-094764CF920F}" type="parTrans" cxnId="{34B3B19A-A566-4A89-877A-CB6B1AF666CA}">
      <dgm:prSet/>
      <dgm:spPr/>
      <dgm:t>
        <a:bodyPr/>
        <a:lstStyle/>
        <a:p>
          <a:endParaRPr lang="en-GB" sz="2400"/>
        </a:p>
      </dgm:t>
    </dgm:pt>
    <dgm:pt modelId="{ED53D47A-7CD6-4768-8B3E-AADDB663787F}" type="sibTrans" cxnId="{34B3B19A-A566-4A89-877A-CB6B1AF666CA}">
      <dgm:prSet/>
      <dgm:spPr/>
      <dgm:t>
        <a:bodyPr/>
        <a:lstStyle/>
        <a:p>
          <a:endParaRPr lang="en-GB" sz="2400"/>
        </a:p>
      </dgm:t>
    </dgm:pt>
    <dgm:pt modelId="{1B54DCB4-24D6-491C-980C-4CC09332408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800"/>
            <a:t>     Target   </a:t>
          </a:r>
          <a:r>
            <a:rPr lang="en-GB" sz="2800">
              <a:latin typeface="+mj-lt"/>
            </a:rPr>
            <a:t>group</a:t>
          </a:r>
        </a:p>
      </dgm:t>
    </dgm:pt>
    <dgm:pt modelId="{45DB54F3-173A-43F5-A411-7771C5F85BFA}" type="parTrans" cxnId="{07B0AEBB-016A-4BE2-8FE0-3E1C007D2775}">
      <dgm:prSet/>
      <dgm:spPr/>
      <dgm:t>
        <a:bodyPr/>
        <a:lstStyle/>
        <a:p>
          <a:endParaRPr lang="en-GB" sz="2400"/>
        </a:p>
      </dgm:t>
    </dgm:pt>
    <dgm:pt modelId="{C4DE0C2D-B41E-4586-9517-E7F4FE191524}" type="sibTrans" cxnId="{07B0AEBB-016A-4BE2-8FE0-3E1C007D2775}">
      <dgm:prSet/>
      <dgm:spPr/>
      <dgm:t>
        <a:bodyPr/>
        <a:lstStyle/>
        <a:p>
          <a:endParaRPr lang="en-GB" sz="2400"/>
        </a:p>
      </dgm:t>
    </dgm:pt>
    <dgm:pt modelId="{DAAF9F17-B5DF-4C84-9C22-12C1EEB92662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>
              <a:solidFill>
                <a:schemeClr val="bg1"/>
              </a:solidFill>
            </a:rPr>
            <a:t>Financial Instrument</a:t>
          </a:r>
        </a:p>
      </dgm:t>
    </dgm:pt>
    <dgm:pt modelId="{A6A4B31A-CF27-4F84-82EF-9891FFFAB97F}" type="sibTrans" cxnId="{DCA0F3C3-3FD8-4635-8CFF-B8AABFC5EDD5}">
      <dgm:prSet/>
      <dgm:spPr/>
      <dgm:t>
        <a:bodyPr/>
        <a:lstStyle/>
        <a:p>
          <a:endParaRPr lang="en-GB" sz="2400"/>
        </a:p>
      </dgm:t>
    </dgm:pt>
    <dgm:pt modelId="{D0E64713-B1C4-4248-A89A-2DA79B1933FE}" type="parTrans" cxnId="{DCA0F3C3-3FD8-4635-8CFF-B8AABFC5EDD5}">
      <dgm:prSet/>
      <dgm:spPr>
        <a:ln>
          <a:solidFill>
            <a:srgbClr val="3D71B7"/>
          </a:solidFill>
        </a:ln>
      </dgm:spPr>
      <dgm:t>
        <a:bodyPr/>
        <a:lstStyle/>
        <a:p>
          <a:endParaRPr lang="en-GB" sz="2400"/>
        </a:p>
      </dgm:t>
    </dgm:pt>
    <dgm:pt modelId="{642C5E16-2B58-4C9E-B881-138E7B0C73E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/>
        </a:solidFill>
        <a:ln w="12700" cap="flat" cmpd="sng" algn="ctr">
          <a:solidFill>
            <a:srgbClr val="44546A">
              <a:lumMod val="60000"/>
              <a:lumOff val="40000"/>
            </a:srgb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Public Procurement</a:t>
          </a:r>
        </a:p>
      </dgm:t>
    </dgm:pt>
    <dgm:pt modelId="{CCB73659-290A-4A7E-9102-F8BCA65FF3B6}" type="parTrans" cxnId="{9EF602E7-AA30-45FD-BFC2-36307FCDCDF0}">
      <dgm:prSet/>
      <dgm:spPr/>
      <dgm:t>
        <a:bodyPr/>
        <a:lstStyle/>
        <a:p>
          <a:endParaRPr lang="en-GB" sz="2000"/>
        </a:p>
      </dgm:t>
    </dgm:pt>
    <dgm:pt modelId="{32905C96-3E4A-4ABC-95B9-A4902A643B32}" type="sibTrans" cxnId="{9EF602E7-AA30-45FD-BFC2-36307FCDCDF0}">
      <dgm:prSet/>
      <dgm:spPr/>
      <dgm:t>
        <a:bodyPr/>
        <a:lstStyle/>
        <a:p>
          <a:endParaRPr lang="en-GB" sz="2000"/>
        </a:p>
      </dgm:t>
    </dgm:pt>
    <dgm:pt modelId="{7885F8C8-7010-4927-84DF-2D3843EF3EA3}">
      <dgm:prSet custT="1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GB" sz="1800">
              <a:solidFill>
                <a:schemeClr val="tx1"/>
              </a:solidFill>
            </a:rPr>
            <a:t>Call for tender</a:t>
          </a:r>
        </a:p>
      </dgm:t>
    </dgm:pt>
    <dgm:pt modelId="{D0ABD481-6AC1-4AF9-8628-82D27E90A976}" type="parTrans" cxnId="{27B9554D-89A8-469A-9A04-13A28BEC905E}">
      <dgm:prSet/>
      <dgm:spPr/>
      <dgm:t>
        <a:bodyPr/>
        <a:lstStyle/>
        <a:p>
          <a:endParaRPr lang="en-GB" sz="2000"/>
        </a:p>
      </dgm:t>
    </dgm:pt>
    <dgm:pt modelId="{9C0DA86E-DB0B-40C0-8BFB-61039B9A9F9F}" type="sibTrans" cxnId="{27B9554D-89A8-469A-9A04-13A28BEC905E}">
      <dgm:prSet/>
      <dgm:spPr/>
      <dgm:t>
        <a:bodyPr/>
        <a:lstStyle/>
        <a:p>
          <a:endParaRPr lang="en-GB" sz="2000"/>
        </a:p>
      </dgm:t>
    </dgm:pt>
    <dgm:pt modelId="{53B65072-042E-4A88-BCB2-EC45A5A58E5D}" type="pres">
      <dgm:prSet presAssocID="{34AFE85E-718A-4F13-A3D2-CF49A4D6F0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4C85B6-213F-4A8C-A2A2-4AFC266B3475}" type="pres">
      <dgm:prSet presAssocID="{2C92F78C-6BA9-4009-965E-FF255D59642C}" presName="hierRoot1" presStyleCnt="0"/>
      <dgm:spPr/>
    </dgm:pt>
    <dgm:pt modelId="{5E969ADA-7F72-4AA2-AB63-AD039EE4E4B5}" type="pres">
      <dgm:prSet presAssocID="{2C92F78C-6BA9-4009-965E-FF255D59642C}" presName="composite" presStyleCnt="0"/>
      <dgm:spPr/>
    </dgm:pt>
    <dgm:pt modelId="{D2A01BCC-FEA6-4779-8E62-D79EE4D05C6D}" type="pres">
      <dgm:prSet presAssocID="{2C92F78C-6BA9-4009-965E-FF255D59642C}" presName="background" presStyleLbl="node0" presStyleIdx="0" presStyleCnt="1"/>
      <dgm:spPr>
        <a:ln>
          <a:solidFill>
            <a:srgbClr val="3D71B7"/>
          </a:solidFill>
        </a:ln>
      </dgm:spPr>
    </dgm:pt>
    <dgm:pt modelId="{BA985114-FBD1-4BA0-BEFE-1829B806DD07}" type="pres">
      <dgm:prSet presAssocID="{2C92F78C-6BA9-4009-965E-FF255D59642C}" presName="text" presStyleLbl="fgAcc0" presStyleIdx="0" presStyleCnt="1" custScaleX="1459199" custScaleY="1215671" custLinFactX="-100000" custLinFactY="-600000" custLinFactNeighborX="-176944" custLinFactNeighborY="-602267">
        <dgm:presLayoutVars>
          <dgm:chPref val="3"/>
        </dgm:presLayoutVars>
      </dgm:prSet>
      <dgm:spPr/>
    </dgm:pt>
    <dgm:pt modelId="{3DD7B51B-241F-432B-ADFD-43292262E6FE}" type="pres">
      <dgm:prSet presAssocID="{2C92F78C-6BA9-4009-965E-FF255D59642C}" presName="hierChild2" presStyleCnt="0"/>
      <dgm:spPr/>
    </dgm:pt>
    <dgm:pt modelId="{EF98210E-3E05-4C0D-B67D-4A236CA23FEC}" type="pres">
      <dgm:prSet presAssocID="{257C6AE7-FABB-4185-A72F-11CBDF2AB722}" presName="Name10" presStyleLbl="parChTrans1D2" presStyleIdx="0" presStyleCnt="4"/>
      <dgm:spPr/>
    </dgm:pt>
    <dgm:pt modelId="{9A0162E2-0B91-46BC-BAEB-0DEAA45BA615}" type="pres">
      <dgm:prSet presAssocID="{22ADBBEF-94FA-4C69-840B-210CDB057B55}" presName="hierRoot2" presStyleCnt="0"/>
      <dgm:spPr/>
    </dgm:pt>
    <dgm:pt modelId="{896E5903-8E98-43A9-AC32-9411E8AD495F}" type="pres">
      <dgm:prSet presAssocID="{22ADBBEF-94FA-4C69-840B-210CDB057B55}" presName="composite2" presStyleCnt="0"/>
      <dgm:spPr/>
    </dgm:pt>
    <dgm:pt modelId="{01F89533-7E74-4171-8CA8-C4FD5764D4EB}" type="pres">
      <dgm:prSet presAssocID="{22ADBBEF-94FA-4C69-840B-210CDB057B55}" presName="background2" presStyleLbl="node2" presStyleIdx="0" presStyleCnt="4"/>
      <dgm:spPr>
        <a:ln>
          <a:solidFill>
            <a:srgbClr val="3D71B7"/>
          </a:solidFill>
        </a:ln>
      </dgm:spPr>
    </dgm:pt>
    <dgm:pt modelId="{D3CB1FA5-9369-4489-B2DD-C3E961C960E6}" type="pres">
      <dgm:prSet presAssocID="{22ADBBEF-94FA-4C69-840B-210CDB057B55}" presName="text2" presStyleLbl="fgAcc2" presStyleIdx="0" presStyleCnt="4" custScaleX="860747" custScaleY="567380" custLinFactX="-330709" custLinFactNeighborX="-400000" custLinFactNeighborY="-26194">
        <dgm:presLayoutVars>
          <dgm:chPref val="3"/>
        </dgm:presLayoutVars>
      </dgm:prSet>
      <dgm:spPr/>
    </dgm:pt>
    <dgm:pt modelId="{536A6F64-7E9E-4B82-BAF6-4C0CB015ED96}" type="pres">
      <dgm:prSet presAssocID="{22ADBBEF-94FA-4C69-840B-210CDB057B55}" presName="hierChild3" presStyleCnt="0"/>
      <dgm:spPr/>
    </dgm:pt>
    <dgm:pt modelId="{794535B2-0B25-45ED-997E-438E7DA888E6}" type="pres">
      <dgm:prSet presAssocID="{040BDCC8-105A-48AD-B64F-094764CF920F}" presName="Name17" presStyleLbl="parChTrans1D3" presStyleIdx="0" presStyleCnt="2"/>
      <dgm:spPr/>
    </dgm:pt>
    <dgm:pt modelId="{41375AA6-B923-432B-AB14-1AAD12C2F390}" type="pres">
      <dgm:prSet presAssocID="{F7E6C4CD-AB5F-4CFA-B04F-CCC0BBAD65C9}" presName="hierRoot3" presStyleCnt="0"/>
      <dgm:spPr/>
    </dgm:pt>
    <dgm:pt modelId="{75CC4FC3-EF7D-4BF5-97BF-E5CA8CAF49CD}" type="pres">
      <dgm:prSet presAssocID="{F7E6C4CD-AB5F-4CFA-B04F-CCC0BBAD65C9}" presName="composite3" presStyleCnt="0"/>
      <dgm:spPr/>
    </dgm:pt>
    <dgm:pt modelId="{1555AE5C-2759-4E82-9544-246CF54BCB90}" type="pres">
      <dgm:prSet presAssocID="{F7E6C4CD-AB5F-4CFA-B04F-CCC0BBAD65C9}" presName="background3" presStyleLbl="node3" presStyleIdx="0" presStyleCnt="2"/>
      <dgm:spPr/>
    </dgm:pt>
    <dgm:pt modelId="{FECD04CE-3D1B-4B0A-87AF-A8B3918E19AE}" type="pres">
      <dgm:prSet presAssocID="{F7E6C4CD-AB5F-4CFA-B04F-CCC0BBAD65C9}" presName="text3" presStyleLbl="fgAcc3" presStyleIdx="0" presStyleCnt="2" custScaleX="932660" custScaleY="522389" custLinFactX="-19729" custLinFactY="100000" custLinFactNeighborX="-100000" custLinFactNeighborY="137543">
        <dgm:presLayoutVars>
          <dgm:chPref val="3"/>
        </dgm:presLayoutVars>
      </dgm:prSet>
      <dgm:spPr/>
    </dgm:pt>
    <dgm:pt modelId="{8EE1182F-6137-4C95-A342-8179BE14A19A}" type="pres">
      <dgm:prSet presAssocID="{F7E6C4CD-AB5F-4CFA-B04F-CCC0BBAD65C9}" presName="hierChild4" presStyleCnt="0"/>
      <dgm:spPr/>
    </dgm:pt>
    <dgm:pt modelId="{AAF666A9-7F21-420E-8CE6-AF8C80BA71CC}" type="pres">
      <dgm:prSet presAssocID="{45DB54F3-173A-43F5-A411-7771C5F85BFA}" presName="Name23" presStyleLbl="parChTrans1D4" presStyleIdx="0" presStyleCnt="1"/>
      <dgm:spPr/>
    </dgm:pt>
    <dgm:pt modelId="{51AA1A02-2E4D-4AED-84F3-54CB75A5C0C2}" type="pres">
      <dgm:prSet presAssocID="{1B54DCB4-24D6-491C-980C-4CC09332408F}" presName="hierRoot4" presStyleCnt="0"/>
      <dgm:spPr/>
    </dgm:pt>
    <dgm:pt modelId="{15FFEE0B-35E9-47F0-92DC-6D6F290A4DF8}" type="pres">
      <dgm:prSet presAssocID="{1B54DCB4-24D6-491C-980C-4CC09332408F}" presName="composite4" presStyleCnt="0"/>
      <dgm:spPr/>
    </dgm:pt>
    <dgm:pt modelId="{410C4127-BFC1-4D86-838C-9D47F862AA25}" type="pres">
      <dgm:prSet presAssocID="{1B54DCB4-24D6-491C-980C-4CC09332408F}" presName="background4" presStyleLbl="node4" presStyleIdx="0" presStyleCnt="1"/>
      <dgm:spPr/>
    </dgm:pt>
    <dgm:pt modelId="{E5C4DDA7-57EE-4622-B641-DF0D508E6A00}" type="pres">
      <dgm:prSet presAssocID="{1B54DCB4-24D6-491C-980C-4CC09332408F}" presName="text4" presStyleLbl="fgAcc4" presStyleIdx="0" presStyleCnt="1" custScaleX="1920996" custScaleY="1086022" custLinFactX="800000" custLinFactY="500000" custLinFactNeighborX="893444" custLinFactNeighborY="577387">
        <dgm:presLayoutVars>
          <dgm:chPref val="3"/>
        </dgm:presLayoutVars>
      </dgm:prSet>
      <dgm:spPr/>
    </dgm:pt>
    <dgm:pt modelId="{6C236124-B420-426F-BEB8-11984BB453FE}" type="pres">
      <dgm:prSet presAssocID="{1B54DCB4-24D6-491C-980C-4CC09332408F}" presName="hierChild5" presStyleCnt="0"/>
      <dgm:spPr/>
    </dgm:pt>
    <dgm:pt modelId="{B6152C55-0260-4C94-B27E-60708055DEC2}" type="pres">
      <dgm:prSet presAssocID="{D0E64713-B1C4-4248-A89A-2DA79B1933FE}" presName="Name10" presStyleLbl="parChTrans1D2" presStyleIdx="1" presStyleCnt="4"/>
      <dgm:spPr/>
    </dgm:pt>
    <dgm:pt modelId="{5F7C8BE1-B6F0-4B23-AD6E-0EF87BE48E69}" type="pres">
      <dgm:prSet presAssocID="{DAAF9F17-B5DF-4C84-9C22-12C1EEB92662}" presName="hierRoot2" presStyleCnt="0"/>
      <dgm:spPr/>
    </dgm:pt>
    <dgm:pt modelId="{46667587-CBC8-44CF-A9E3-AED332165B83}" type="pres">
      <dgm:prSet presAssocID="{DAAF9F17-B5DF-4C84-9C22-12C1EEB92662}" presName="composite2" presStyleCnt="0"/>
      <dgm:spPr/>
    </dgm:pt>
    <dgm:pt modelId="{2EA4A536-E5FC-4BA5-BB79-736E23FFAB3D}" type="pres">
      <dgm:prSet presAssocID="{DAAF9F17-B5DF-4C84-9C22-12C1EEB92662}" presName="background2" presStyleLbl="node2" presStyleIdx="1" presStyleCnt="4"/>
      <dgm:spPr>
        <a:ln>
          <a:solidFill>
            <a:srgbClr val="3D71B7"/>
          </a:solidFill>
        </a:ln>
      </dgm:spPr>
    </dgm:pt>
    <dgm:pt modelId="{6C4A647A-0371-43CA-B0C9-1E84D9AC4025}" type="pres">
      <dgm:prSet presAssocID="{DAAF9F17-B5DF-4C84-9C22-12C1EEB92662}" presName="text2" presStyleLbl="fgAcc2" presStyleIdx="1" presStyleCnt="4" custScaleX="1489142" custScaleY="756474" custLinFactX="200000" custLinFactY="-176401" custLinFactNeighborX="272616" custLinFactNeighborY="-200000">
        <dgm:presLayoutVars>
          <dgm:chPref val="3"/>
        </dgm:presLayoutVars>
      </dgm:prSet>
      <dgm:spPr/>
    </dgm:pt>
    <dgm:pt modelId="{0DD29540-8593-4210-8CAD-C62914BEA774}" type="pres">
      <dgm:prSet presAssocID="{DAAF9F17-B5DF-4C84-9C22-12C1EEB92662}" presName="hierChild3" presStyleCnt="0"/>
      <dgm:spPr/>
    </dgm:pt>
    <dgm:pt modelId="{40FC7783-D0AF-4E11-B198-5C31971D6F6F}" type="pres">
      <dgm:prSet presAssocID="{7084FB9C-FB73-403A-A761-99D0842E42A0}" presName="Name10" presStyleLbl="parChTrans1D2" presStyleIdx="2" presStyleCnt="4"/>
      <dgm:spPr/>
    </dgm:pt>
    <dgm:pt modelId="{18BEFBF6-1D4C-4B03-BEDC-09EB188C1C49}" type="pres">
      <dgm:prSet presAssocID="{A0A21172-8FE8-463B-BFB2-60C733AFA4C5}" presName="hierRoot2" presStyleCnt="0"/>
      <dgm:spPr/>
    </dgm:pt>
    <dgm:pt modelId="{0394ADFD-C089-45EB-96B8-FC1B1AEF7157}" type="pres">
      <dgm:prSet presAssocID="{A0A21172-8FE8-463B-BFB2-60C733AFA4C5}" presName="composite2" presStyleCnt="0"/>
      <dgm:spPr/>
    </dgm:pt>
    <dgm:pt modelId="{E72659C5-2762-43ED-849C-2C989C90A8A9}" type="pres">
      <dgm:prSet presAssocID="{A0A21172-8FE8-463B-BFB2-60C733AFA4C5}" presName="background2" presStyleLbl="node2" presStyleIdx="2" presStyleCnt="4"/>
      <dgm:spPr/>
    </dgm:pt>
    <dgm:pt modelId="{0FFF3A00-9331-45E6-9B1A-1318D555A1C4}" type="pres">
      <dgm:prSet presAssocID="{A0A21172-8FE8-463B-BFB2-60C733AFA4C5}" presName="text2" presStyleLbl="fgAcc2" presStyleIdx="2" presStyleCnt="4" custScaleX="1232332" custScaleY="900358" custLinFactX="-439246" custLinFactY="300000" custLinFactNeighborX="-500000" custLinFactNeighborY="310569">
        <dgm:presLayoutVars>
          <dgm:chPref val="3"/>
        </dgm:presLayoutVars>
      </dgm:prSet>
      <dgm:spPr/>
    </dgm:pt>
    <dgm:pt modelId="{2BFA4DD4-898A-45A9-97FA-AB3C47533ADF}" type="pres">
      <dgm:prSet presAssocID="{A0A21172-8FE8-463B-BFB2-60C733AFA4C5}" presName="hierChild3" presStyleCnt="0"/>
      <dgm:spPr/>
    </dgm:pt>
    <dgm:pt modelId="{2BF2978D-8211-4AEF-82E9-7407D2757519}" type="pres">
      <dgm:prSet presAssocID="{CCB73659-290A-4A7E-9102-F8BCA65FF3B6}" presName="Name10" presStyleLbl="parChTrans1D2" presStyleIdx="3" presStyleCnt="4"/>
      <dgm:spPr/>
    </dgm:pt>
    <dgm:pt modelId="{C9ACE2AA-77B4-4CC2-BE30-7CAD78412FCE}" type="pres">
      <dgm:prSet presAssocID="{642C5E16-2B58-4C9E-B881-138E7B0C73E8}" presName="hierRoot2" presStyleCnt="0"/>
      <dgm:spPr/>
    </dgm:pt>
    <dgm:pt modelId="{92D49FD8-239C-4FE4-BDDB-5EB88649379D}" type="pres">
      <dgm:prSet presAssocID="{642C5E16-2B58-4C9E-B881-138E7B0C73E8}" presName="composite2" presStyleCnt="0"/>
      <dgm:spPr/>
    </dgm:pt>
    <dgm:pt modelId="{63C2ABC8-13EE-449E-A6F7-B137080AF2CE}" type="pres">
      <dgm:prSet presAssocID="{642C5E16-2B58-4C9E-B881-138E7B0C73E8}" presName="background2" presStyleLbl="node2" presStyleIdx="3" presStyleCnt="4"/>
      <dgm:spPr/>
    </dgm:pt>
    <dgm:pt modelId="{0E39E515-52B6-41A7-97B6-722AE293D23D}" type="pres">
      <dgm:prSet presAssocID="{642C5E16-2B58-4C9E-B881-138E7B0C73E8}" presName="text2" presStyleLbl="fgAcc2" presStyleIdx="3" presStyleCnt="4" custScaleX="1065605" custScaleY="1159552" custLinFactX="-61558" custLinFactY="-95314" custLinFactNeighborX="-100000" custLinFactNeighborY="-100000">
        <dgm:presLayoutVars>
          <dgm:chPref val="3"/>
        </dgm:presLayoutVars>
      </dgm:prSet>
      <dgm:spPr>
        <a:xfrm>
          <a:off x="8135368" y="2125730"/>
          <a:ext cx="2681832" cy="622379"/>
        </a:xfrm>
        <a:prstGeom prst="roundRect">
          <a:avLst>
            <a:gd name="adj" fmla="val 10000"/>
          </a:avLst>
        </a:prstGeom>
      </dgm:spPr>
    </dgm:pt>
    <dgm:pt modelId="{96C6E8C4-37FF-4B25-94BE-107E26BAB27A}" type="pres">
      <dgm:prSet presAssocID="{642C5E16-2B58-4C9E-B881-138E7B0C73E8}" presName="hierChild3" presStyleCnt="0"/>
      <dgm:spPr/>
    </dgm:pt>
    <dgm:pt modelId="{2768132C-3460-4BB7-A9A5-F9CC5D99D646}" type="pres">
      <dgm:prSet presAssocID="{D0ABD481-6AC1-4AF9-8628-82D27E90A976}" presName="Name17" presStyleLbl="parChTrans1D3" presStyleIdx="1" presStyleCnt="2"/>
      <dgm:spPr/>
    </dgm:pt>
    <dgm:pt modelId="{061ABED3-5A5C-47BD-BEBA-BA8ED4F63B50}" type="pres">
      <dgm:prSet presAssocID="{7885F8C8-7010-4927-84DF-2D3843EF3EA3}" presName="hierRoot3" presStyleCnt="0"/>
      <dgm:spPr/>
    </dgm:pt>
    <dgm:pt modelId="{5947CA43-C903-4BAB-8721-FD4F17082431}" type="pres">
      <dgm:prSet presAssocID="{7885F8C8-7010-4927-84DF-2D3843EF3EA3}" presName="composite3" presStyleCnt="0"/>
      <dgm:spPr/>
    </dgm:pt>
    <dgm:pt modelId="{86A4B9FD-8037-4386-8EE4-FDC0C42B7BCE}" type="pres">
      <dgm:prSet presAssocID="{7885F8C8-7010-4927-84DF-2D3843EF3EA3}" presName="background3" presStyleLbl="node3" presStyleIdx="1" presStyleCnt="2"/>
      <dgm:spPr/>
    </dgm:pt>
    <dgm:pt modelId="{BA8B30E4-91D9-4FDB-B99E-56DCD9B3CC96}" type="pres">
      <dgm:prSet presAssocID="{7885F8C8-7010-4927-84DF-2D3843EF3EA3}" presName="text3" presStyleLbl="fgAcc3" presStyleIdx="1" presStyleCnt="2" custScaleX="850436" custScaleY="549256" custLinFactX="-100000" custLinFactY="11068" custLinFactNeighborX="-101181" custLinFactNeighborY="100000">
        <dgm:presLayoutVars>
          <dgm:chPref val="3"/>
        </dgm:presLayoutVars>
      </dgm:prSet>
      <dgm:spPr/>
    </dgm:pt>
    <dgm:pt modelId="{2E048EDC-32B9-4491-BC8A-404E44AD8CA3}" type="pres">
      <dgm:prSet presAssocID="{7885F8C8-7010-4927-84DF-2D3843EF3EA3}" presName="hierChild4" presStyleCnt="0"/>
      <dgm:spPr/>
    </dgm:pt>
  </dgm:ptLst>
  <dgm:cxnLst>
    <dgm:cxn modelId="{63366601-76DC-4A83-B59A-B1DB2428D77D}" type="presOf" srcId="{2C92F78C-6BA9-4009-965E-FF255D59642C}" destId="{BA985114-FBD1-4BA0-BEFE-1829B806DD07}" srcOrd="0" destOrd="0" presId="urn:microsoft.com/office/officeart/2005/8/layout/hierarchy1"/>
    <dgm:cxn modelId="{C214DE05-CBF6-4E2B-BB39-F0E42D6E20F0}" type="presOf" srcId="{34AFE85E-718A-4F13-A3D2-CF49A4D6F0A6}" destId="{53B65072-042E-4A88-BCB2-EC45A5A58E5D}" srcOrd="0" destOrd="0" presId="urn:microsoft.com/office/officeart/2005/8/layout/hierarchy1"/>
    <dgm:cxn modelId="{5FDBC30F-F8D9-4D22-A657-5DDBC7EF232E}" srcId="{2C92F78C-6BA9-4009-965E-FF255D59642C}" destId="{A0A21172-8FE8-463B-BFB2-60C733AFA4C5}" srcOrd="2" destOrd="0" parTransId="{7084FB9C-FB73-403A-A761-99D0842E42A0}" sibTransId="{17B6D31B-FFD0-4C4E-BEE8-0BFCF89EC748}"/>
    <dgm:cxn modelId="{F9D5971E-D2BE-4163-8418-4C4FCE76F36B}" type="presOf" srcId="{7885F8C8-7010-4927-84DF-2D3843EF3EA3}" destId="{BA8B30E4-91D9-4FDB-B99E-56DCD9B3CC96}" srcOrd="0" destOrd="0" presId="urn:microsoft.com/office/officeart/2005/8/layout/hierarchy1"/>
    <dgm:cxn modelId="{25321123-91C0-410C-BED4-09B96A86EC70}" type="presOf" srcId="{CCB73659-290A-4A7E-9102-F8BCA65FF3B6}" destId="{2BF2978D-8211-4AEF-82E9-7407D2757519}" srcOrd="0" destOrd="0" presId="urn:microsoft.com/office/officeart/2005/8/layout/hierarchy1"/>
    <dgm:cxn modelId="{2BD0FC28-7599-4163-9F71-2D56B0D10C54}" type="presOf" srcId="{D0ABD481-6AC1-4AF9-8628-82D27E90A976}" destId="{2768132C-3460-4BB7-A9A5-F9CC5D99D646}" srcOrd="0" destOrd="0" presId="urn:microsoft.com/office/officeart/2005/8/layout/hierarchy1"/>
    <dgm:cxn modelId="{85951B5B-B39F-4560-9965-6EB1990ED72E}" type="presOf" srcId="{F7E6C4CD-AB5F-4CFA-B04F-CCC0BBAD65C9}" destId="{FECD04CE-3D1B-4B0A-87AF-A8B3918E19AE}" srcOrd="0" destOrd="0" presId="urn:microsoft.com/office/officeart/2005/8/layout/hierarchy1"/>
    <dgm:cxn modelId="{27B9554D-89A8-469A-9A04-13A28BEC905E}" srcId="{642C5E16-2B58-4C9E-B881-138E7B0C73E8}" destId="{7885F8C8-7010-4927-84DF-2D3843EF3EA3}" srcOrd="0" destOrd="0" parTransId="{D0ABD481-6AC1-4AF9-8628-82D27E90A976}" sibTransId="{9C0DA86E-DB0B-40C0-8BFB-61039B9A9F9F}"/>
    <dgm:cxn modelId="{3AD7E454-620F-42B9-89BD-9E33393273FF}" type="presOf" srcId="{1B54DCB4-24D6-491C-980C-4CC09332408F}" destId="{E5C4DDA7-57EE-4622-B641-DF0D508E6A00}" srcOrd="0" destOrd="0" presId="urn:microsoft.com/office/officeart/2005/8/layout/hierarchy1"/>
    <dgm:cxn modelId="{65362A8D-877A-4E93-9E7B-2D07225DE540}" type="presOf" srcId="{642C5E16-2B58-4C9E-B881-138E7B0C73E8}" destId="{0E39E515-52B6-41A7-97B6-722AE293D23D}" srcOrd="0" destOrd="0" presId="urn:microsoft.com/office/officeart/2005/8/layout/hierarchy1"/>
    <dgm:cxn modelId="{200EBE97-DB27-4B56-BA5B-9693EF45EAF0}" type="presOf" srcId="{D0E64713-B1C4-4248-A89A-2DA79B1933FE}" destId="{B6152C55-0260-4C94-B27E-60708055DEC2}" srcOrd="0" destOrd="0" presId="urn:microsoft.com/office/officeart/2005/8/layout/hierarchy1"/>
    <dgm:cxn modelId="{34B3B19A-A566-4A89-877A-CB6B1AF666CA}" srcId="{22ADBBEF-94FA-4C69-840B-210CDB057B55}" destId="{F7E6C4CD-AB5F-4CFA-B04F-CCC0BBAD65C9}" srcOrd="0" destOrd="0" parTransId="{040BDCC8-105A-48AD-B64F-094764CF920F}" sibTransId="{ED53D47A-7CD6-4768-8B3E-AADDB663787F}"/>
    <dgm:cxn modelId="{A522B7AB-CE5E-424A-8974-1EC004FBDAC3}" type="presOf" srcId="{7084FB9C-FB73-403A-A761-99D0842E42A0}" destId="{40FC7783-D0AF-4E11-B198-5C31971D6F6F}" srcOrd="0" destOrd="0" presId="urn:microsoft.com/office/officeart/2005/8/layout/hierarchy1"/>
    <dgm:cxn modelId="{B7A24DAF-F1A7-4647-A988-C58E59DC0338}" type="presOf" srcId="{45DB54F3-173A-43F5-A411-7771C5F85BFA}" destId="{AAF666A9-7F21-420E-8CE6-AF8C80BA71CC}" srcOrd="0" destOrd="0" presId="urn:microsoft.com/office/officeart/2005/8/layout/hierarchy1"/>
    <dgm:cxn modelId="{D906C1B8-CEF7-4BCF-B94A-61D0D71285F8}" type="presOf" srcId="{257C6AE7-FABB-4185-A72F-11CBDF2AB722}" destId="{EF98210E-3E05-4C0D-B67D-4A236CA23FEC}" srcOrd="0" destOrd="0" presId="urn:microsoft.com/office/officeart/2005/8/layout/hierarchy1"/>
    <dgm:cxn modelId="{07B0AEBB-016A-4BE2-8FE0-3E1C007D2775}" srcId="{F7E6C4CD-AB5F-4CFA-B04F-CCC0BBAD65C9}" destId="{1B54DCB4-24D6-491C-980C-4CC09332408F}" srcOrd="0" destOrd="0" parTransId="{45DB54F3-173A-43F5-A411-7771C5F85BFA}" sibTransId="{C4DE0C2D-B41E-4586-9517-E7F4FE191524}"/>
    <dgm:cxn modelId="{E089F1C1-F530-41D4-8170-4C0EA82B1C93}" srcId="{34AFE85E-718A-4F13-A3D2-CF49A4D6F0A6}" destId="{2C92F78C-6BA9-4009-965E-FF255D59642C}" srcOrd="0" destOrd="0" parTransId="{B1117070-BDF8-4C46-B53F-2FEFE52C442A}" sibTransId="{22F31934-B4CF-4EE9-B411-494C40F8312D}"/>
    <dgm:cxn modelId="{DCA0F3C3-3FD8-4635-8CFF-B8AABFC5EDD5}" srcId="{2C92F78C-6BA9-4009-965E-FF255D59642C}" destId="{DAAF9F17-B5DF-4C84-9C22-12C1EEB92662}" srcOrd="1" destOrd="0" parTransId="{D0E64713-B1C4-4248-A89A-2DA79B1933FE}" sibTransId="{A6A4B31A-CF27-4F84-82EF-9891FFFAB97F}"/>
    <dgm:cxn modelId="{67D7D7E6-C507-4C64-BC16-61BFE30D0465}" type="presOf" srcId="{22ADBBEF-94FA-4C69-840B-210CDB057B55}" destId="{D3CB1FA5-9369-4489-B2DD-C3E961C960E6}" srcOrd="0" destOrd="0" presId="urn:microsoft.com/office/officeart/2005/8/layout/hierarchy1"/>
    <dgm:cxn modelId="{9EF602E7-AA30-45FD-BFC2-36307FCDCDF0}" srcId="{2C92F78C-6BA9-4009-965E-FF255D59642C}" destId="{642C5E16-2B58-4C9E-B881-138E7B0C73E8}" srcOrd="3" destOrd="0" parTransId="{CCB73659-290A-4A7E-9102-F8BCA65FF3B6}" sibTransId="{32905C96-3E4A-4ABC-95B9-A4902A643B32}"/>
    <dgm:cxn modelId="{C4336EEF-A4B1-4DAE-9B5B-4FAC965AFCF2}" type="presOf" srcId="{040BDCC8-105A-48AD-B64F-094764CF920F}" destId="{794535B2-0B25-45ED-997E-438E7DA888E6}" srcOrd="0" destOrd="0" presId="urn:microsoft.com/office/officeart/2005/8/layout/hierarchy1"/>
    <dgm:cxn modelId="{25D0F7F3-2A20-4E0D-97D2-169043B6D0AD}" type="presOf" srcId="{A0A21172-8FE8-463B-BFB2-60C733AFA4C5}" destId="{0FFF3A00-9331-45E6-9B1A-1318D555A1C4}" srcOrd="0" destOrd="0" presId="urn:microsoft.com/office/officeart/2005/8/layout/hierarchy1"/>
    <dgm:cxn modelId="{1A9622F7-D2DF-4AA6-9563-7695223CFF2C}" type="presOf" srcId="{DAAF9F17-B5DF-4C84-9C22-12C1EEB92662}" destId="{6C4A647A-0371-43CA-B0C9-1E84D9AC4025}" srcOrd="0" destOrd="0" presId="urn:microsoft.com/office/officeart/2005/8/layout/hierarchy1"/>
    <dgm:cxn modelId="{366FDDFE-9690-4188-BEC5-854A2438F1AC}" srcId="{2C92F78C-6BA9-4009-965E-FF255D59642C}" destId="{22ADBBEF-94FA-4C69-840B-210CDB057B55}" srcOrd="0" destOrd="0" parTransId="{257C6AE7-FABB-4185-A72F-11CBDF2AB722}" sibTransId="{40196A1B-A0F9-4519-B65E-63AC645C349F}"/>
    <dgm:cxn modelId="{3CF693A3-6641-4DC6-9957-EAFB15FB165E}" type="presParOf" srcId="{53B65072-042E-4A88-BCB2-EC45A5A58E5D}" destId="{334C85B6-213F-4A8C-A2A2-4AFC266B3475}" srcOrd="0" destOrd="0" presId="urn:microsoft.com/office/officeart/2005/8/layout/hierarchy1"/>
    <dgm:cxn modelId="{185EA4FA-4C67-4806-B740-81A173A9CE35}" type="presParOf" srcId="{334C85B6-213F-4A8C-A2A2-4AFC266B3475}" destId="{5E969ADA-7F72-4AA2-AB63-AD039EE4E4B5}" srcOrd="0" destOrd="0" presId="urn:microsoft.com/office/officeart/2005/8/layout/hierarchy1"/>
    <dgm:cxn modelId="{3E68E3ED-A06F-4D49-8EC9-C21CCCC0195A}" type="presParOf" srcId="{5E969ADA-7F72-4AA2-AB63-AD039EE4E4B5}" destId="{D2A01BCC-FEA6-4779-8E62-D79EE4D05C6D}" srcOrd="0" destOrd="0" presId="urn:microsoft.com/office/officeart/2005/8/layout/hierarchy1"/>
    <dgm:cxn modelId="{E89D2E26-DF60-4319-AD3A-1A104A5BA109}" type="presParOf" srcId="{5E969ADA-7F72-4AA2-AB63-AD039EE4E4B5}" destId="{BA985114-FBD1-4BA0-BEFE-1829B806DD07}" srcOrd="1" destOrd="0" presId="urn:microsoft.com/office/officeart/2005/8/layout/hierarchy1"/>
    <dgm:cxn modelId="{8234BC0F-635E-48D8-A5AB-B09FB7A43356}" type="presParOf" srcId="{334C85B6-213F-4A8C-A2A2-4AFC266B3475}" destId="{3DD7B51B-241F-432B-ADFD-43292262E6FE}" srcOrd="1" destOrd="0" presId="urn:microsoft.com/office/officeart/2005/8/layout/hierarchy1"/>
    <dgm:cxn modelId="{7877FEDF-BE47-41E4-9589-B4095D8BCFDE}" type="presParOf" srcId="{3DD7B51B-241F-432B-ADFD-43292262E6FE}" destId="{EF98210E-3E05-4C0D-B67D-4A236CA23FEC}" srcOrd="0" destOrd="0" presId="urn:microsoft.com/office/officeart/2005/8/layout/hierarchy1"/>
    <dgm:cxn modelId="{EBD498F7-B145-417A-9DB6-7F73974CA754}" type="presParOf" srcId="{3DD7B51B-241F-432B-ADFD-43292262E6FE}" destId="{9A0162E2-0B91-46BC-BAEB-0DEAA45BA615}" srcOrd="1" destOrd="0" presId="urn:microsoft.com/office/officeart/2005/8/layout/hierarchy1"/>
    <dgm:cxn modelId="{04E6D65F-5641-42B4-98DB-1E31953CBC7B}" type="presParOf" srcId="{9A0162E2-0B91-46BC-BAEB-0DEAA45BA615}" destId="{896E5903-8E98-43A9-AC32-9411E8AD495F}" srcOrd="0" destOrd="0" presId="urn:microsoft.com/office/officeart/2005/8/layout/hierarchy1"/>
    <dgm:cxn modelId="{D7D1EA3C-51C2-49B5-B24E-716BF6A1DA26}" type="presParOf" srcId="{896E5903-8E98-43A9-AC32-9411E8AD495F}" destId="{01F89533-7E74-4171-8CA8-C4FD5764D4EB}" srcOrd="0" destOrd="0" presId="urn:microsoft.com/office/officeart/2005/8/layout/hierarchy1"/>
    <dgm:cxn modelId="{ABFBB164-6596-49E2-9619-7F5486B923C4}" type="presParOf" srcId="{896E5903-8E98-43A9-AC32-9411E8AD495F}" destId="{D3CB1FA5-9369-4489-B2DD-C3E961C960E6}" srcOrd="1" destOrd="0" presId="urn:microsoft.com/office/officeart/2005/8/layout/hierarchy1"/>
    <dgm:cxn modelId="{BAE186F1-09FC-4DFD-B414-73887E66FBC7}" type="presParOf" srcId="{9A0162E2-0B91-46BC-BAEB-0DEAA45BA615}" destId="{536A6F64-7E9E-4B82-BAF6-4C0CB015ED96}" srcOrd="1" destOrd="0" presId="urn:microsoft.com/office/officeart/2005/8/layout/hierarchy1"/>
    <dgm:cxn modelId="{75972642-6CA4-47D5-9A0B-99911C8B82E2}" type="presParOf" srcId="{536A6F64-7E9E-4B82-BAF6-4C0CB015ED96}" destId="{794535B2-0B25-45ED-997E-438E7DA888E6}" srcOrd="0" destOrd="0" presId="urn:microsoft.com/office/officeart/2005/8/layout/hierarchy1"/>
    <dgm:cxn modelId="{2C3BB9C6-15B2-44AC-9709-91E71E5B3FAC}" type="presParOf" srcId="{536A6F64-7E9E-4B82-BAF6-4C0CB015ED96}" destId="{41375AA6-B923-432B-AB14-1AAD12C2F390}" srcOrd="1" destOrd="0" presId="urn:microsoft.com/office/officeart/2005/8/layout/hierarchy1"/>
    <dgm:cxn modelId="{4265F15F-3194-4625-90F9-B7F8F335FC1F}" type="presParOf" srcId="{41375AA6-B923-432B-AB14-1AAD12C2F390}" destId="{75CC4FC3-EF7D-4BF5-97BF-E5CA8CAF49CD}" srcOrd="0" destOrd="0" presId="urn:microsoft.com/office/officeart/2005/8/layout/hierarchy1"/>
    <dgm:cxn modelId="{29292D49-3C56-4D32-8662-D8BF5555E35F}" type="presParOf" srcId="{75CC4FC3-EF7D-4BF5-97BF-E5CA8CAF49CD}" destId="{1555AE5C-2759-4E82-9544-246CF54BCB90}" srcOrd="0" destOrd="0" presId="urn:microsoft.com/office/officeart/2005/8/layout/hierarchy1"/>
    <dgm:cxn modelId="{B0E0F401-E29D-442F-88A5-66BFBB61546F}" type="presParOf" srcId="{75CC4FC3-EF7D-4BF5-97BF-E5CA8CAF49CD}" destId="{FECD04CE-3D1B-4B0A-87AF-A8B3918E19AE}" srcOrd="1" destOrd="0" presId="urn:microsoft.com/office/officeart/2005/8/layout/hierarchy1"/>
    <dgm:cxn modelId="{5F2E007F-156A-440A-8970-A41D2D6ABCAF}" type="presParOf" srcId="{41375AA6-B923-432B-AB14-1AAD12C2F390}" destId="{8EE1182F-6137-4C95-A342-8179BE14A19A}" srcOrd="1" destOrd="0" presId="urn:microsoft.com/office/officeart/2005/8/layout/hierarchy1"/>
    <dgm:cxn modelId="{BF8E66C6-14BC-4A93-90B4-134785DB5D97}" type="presParOf" srcId="{8EE1182F-6137-4C95-A342-8179BE14A19A}" destId="{AAF666A9-7F21-420E-8CE6-AF8C80BA71CC}" srcOrd="0" destOrd="0" presId="urn:microsoft.com/office/officeart/2005/8/layout/hierarchy1"/>
    <dgm:cxn modelId="{A21AE095-A86A-419D-BCA1-C5FDA15591C7}" type="presParOf" srcId="{8EE1182F-6137-4C95-A342-8179BE14A19A}" destId="{51AA1A02-2E4D-4AED-84F3-54CB75A5C0C2}" srcOrd="1" destOrd="0" presId="urn:microsoft.com/office/officeart/2005/8/layout/hierarchy1"/>
    <dgm:cxn modelId="{E3E3D07B-8233-4E1F-8396-DB7B2398C11D}" type="presParOf" srcId="{51AA1A02-2E4D-4AED-84F3-54CB75A5C0C2}" destId="{15FFEE0B-35E9-47F0-92DC-6D6F290A4DF8}" srcOrd="0" destOrd="0" presId="urn:microsoft.com/office/officeart/2005/8/layout/hierarchy1"/>
    <dgm:cxn modelId="{CA939E1C-CABC-4059-A3CC-731FD3DB84C1}" type="presParOf" srcId="{15FFEE0B-35E9-47F0-92DC-6D6F290A4DF8}" destId="{410C4127-BFC1-4D86-838C-9D47F862AA25}" srcOrd="0" destOrd="0" presId="urn:microsoft.com/office/officeart/2005/8/layout/hierarchy1"/>
    <dgm:cxn modelId="{A07C15FC-4041-4FB7-83FC-67A6C4AB33E5}" type="presParOf" srcId="{15FFEE0B-35E9-47F0-92DC-6D6F290A4DF8}" destId="{E5C4DDA7-57EE-4622-B641-DF0D508E6A00}" srcOrd="1" destOrd="0" presId="urn:microsoft.com/office/officeart/2005/8/layout/hierarchy1"/>
    <dgm:cxn modelId="{17A542B3-980C-472F-B4E9-0DE8400F601C}" type="presParOf" srcId="{51AA1A02-2E4D-4AED-84F3-54CB75A5C0C2}" destId="{6C236124-B420-426F-BEB8-11984BB453FE}" srcOrd="1" destOrd="0" presId="urn:microsoft.com/office/officeart/2005/8/layout/hierarchy1"/>
    <dgm:cxn modelId="{BA1C8298-F546-428B-8202-7DB05DD1ADEF}" type="presParOf" srcId="{3DD7B51B-241F-432B-ADFD-43292262E6FE}" destId="{B6152C55-0260-4C94-B27E-60708055DEC2}" srcOrd="2" destOrd="0" presId="urn:microsoft.com/office/officeart/2005/8/layout/hierarchy1"/>
    <dgm:cxn modelId="{29D23754-1BEE-455E-93B9-B50D606004A7}" type="presParOf" srcId="{3DD7B51B-241F-432B-ADFD-43292262E6FE}" destId="{5F7C8BE1-B6F0-4B23-AD6E-0EF87BE48E69}" srcOrd="3" destOrd="0" presId="urn:microsoft.com/office/officeart/2005/8/layout/hierarchy1"/>
    <dgm:cxn modelId="{CE030B39-34E5-4795-8EBE-60C88A17B761}" type="presParOf" srcId="{5F7C8BE1-B6F0-4B23-AD6E-0EF87BE48E69}" destId="{46667587-CBC8-44CF-A9E3-AED332165B83}" srcOrd="0" destOrd="0" presId="urn:microsoft.com/office/officeart/2005/8/layout/hierarchy1"/>
    <dgm:cxn modelId="{2FC77AF2-3E4C-4FFF-A23C-8D479C98AF49}" type="presParOf" srcId="{46667587-CBC8-44CF-A9E3-AED332165B83}" destId="{2EA4A536-E5FC-4BA5-BB79-736E23FFAB3D}" srcOrd="0" destOrd="0" presId="urn:microsoft.com/office/officeart/2005/8/layout/hierarchy1"/>
    <dgm:cxn modelId="{14D48EDD-7732-4FEA-B973-F0EA2E3FF274}" type="presParOf" srcId="{46667587-CBC8-44CF-A9E3-AED332165B83}" destId="{6C4A647A-0371-43CA-B0C9-1E84D9AC4025}" srcOrd="1" destOrd="0" presId="urn:microsoft.com/office/officeart/2005/8/layout/hierarchy1"/>
    <dgm:cxn modelId="{70E8F561-B5F6-470B-BCF1-4E1026443732}" type="presParOf" srcId="{5F7C8BE1-B6F0-4B23-AD6E-0EF87BE48E69}" destId="{0DD29540-8593-4210-8CAD-C62914BEA774}" srcOrd="1" destOrd="0" presId="urn:microsoft.com/office/officeart/2005/8/layout/hierarchy1"/>
    <dgm:cxn modelId="{6D5CFEF6-51C8-479D-B5DA-D42818CDC8E7}" type="presParOf" srcId="{3DD7B51B-241F-432B-ADFD-43292262E6FE}" destId="{40FC7783-D0AF-4E11-B198-5C31971D6F6F}" srcOrd="4" destOrd="0" presId="urn:microsoft.com/office/officeart/2005/8/layout/hierarchy1"/>
    <dgm:cxn modelId="{5E9649FA-341C-43EB-97B1-17FDAFF0DB4E}" type="presParOf" srcId="{3DD7B51B-241F-432B-ADFD-43292262E6FE}" destId="{18BEFBF6-1D4C-4B03-BEDC-09EB188C1C49}" srcOrd="5" destOrd="0" presId="urn:microsoft.com/office/officeart/2005/8/layout/hierarchy1"/>
    <dgm:cxn modelId="{F41EF66F-B443-4E2A-A033-C9856CF57F10}" type="presParOf" srcId="{18BEFBF6-1D4C-4B03-BEDC-09EB188C1C49}" destId="{0394ADFD-C089-45EB-96B8-FC1B1AEF7157}" srcOrd="0" destOrd="0" presId="urn:microsoft.com/office/officeart/2005/8/layout/hierarchy1"/>
    <dgm:cxn modelId="{8A153833-6858-4B82-AB23-6D426BA38B21}" type="presParOf" srcId="{0394ADFD-C089-45EB-96B8-FC1B1AEF7157}" destId="{E72659C5-2762-43ED-849C-2C989C90A8A9}" srcOrd="0" destOrd="0" presId="urn:microsoft.com/office/officeart/2005/8/layout/hierarchy1"/>
    <dgm:cxn modelId="{28CC4794-3888-4A08-A425-DD51B83AD51C}" type="presParOf" srcId="{0394ADFD-C089-45EB-96B8-FC1B1AEF7157}" destId="{0FFF3A00-9331-45E6-9B1A-1318D555A1C4}" srcOrd="1" destOrd="0" presId="urn:microsoft.com/office/officeart/2005/8/layout/hierarchy1"/>
    <dgm:cxn modelId="{EC465089-68D8-476C-9961-B2C376F661A8}" type="presParOf" srcId="{18BEFBF6-1D4C-4B03-BEDC-09EB188C1C49}" destId="{2BFA4DD4-898A-45A9-97FA-AB3C47533ADF}" srcOrd="1" destOrd="0" presId="urn:microsoft.com/office/officeart/2005/8/layout/hierarchy1"/>
    <dgm:cxn modelId="{A5567542-3A9E-4E7B-9D18-90746EF3A009}" type="presParOf" srcId="{3DD7B51B-241F-432B-ADFD-43292262E6FE}" destId="{2BF2978D-8211-4AEF-82E9-7407D2757519}" srcOrd="6" destOrd="0" presId="urn:microsoft.com/office/officeart/2005/8/layout/hierarchy1"/>
    <dgm:cxn modelId="{88FD120F-2131-4164-974A-0A417F1D6F52}" type="presParOf" srcId="{3DD7B51B-241F-432B-ADFD-43292262E6FE}" destId="{C9ACE2AA-77B4-4CC2-BE30-7CAD78412FCE}" srcOrd="7" destOrd="0" presId="urn:microsoft.com/office/officeart/2005/8/layout/hierarchy1"/>
    <dgm:cxn modelId="{982170DD-F365-43DA-819A-48ED57F92A55}" type="presParOf" srcId="{C9ACE2AA-77B4-4CC2-BE30-7CAD78412FCE}" destId="{92D49FD8-239C-4FE4-BDDB-5EB88649379D}" srcOrd="0" destOrd="0" presId="urn:microsoft.com/office/officeart/2005/8/layout/hierarchy1"/>
    <dgm:cxn modelId="{F47C6085-BD05-475F-85CE-0E5E858F50B7}" type="presParOf" srcId="{92D49FD8-239C-4FE4-BDDB-5EB88649379D}" destId="{63C2ABC8-13EE-449E-A6F7-B137080AF2CE}" srcOrd="0" destOrd="0" presId="urn:microsoft.com/office/officeart/2005/8/layout/hierarchy1"/>
    <dgm:cxn modelId="{35BFAB3B-6D1E-4857-A88E-745C35125B97}" type="presParOf" srcId="{92D49FD8-239C-4FE4-BDDB-5EB88649379D}" destId="{0E39E515-52B6-41A7-97B6-722AE293D23D}" srcOrd="1" destOrd="0" presId="urn:microsoft.com/office/officeart/2005/8/layout/hierarchy1"/>
    <dgm:cxn modelId="{7F19A5F1-C8F5-417A-8C4B-F8813E66A6D2}" type="presParOf" srcId="{C9ACE2AA-77B4-4CC2-BE30-7CAD78412FCE}" destId="{96C6E8C4-37FF-4B25-94BE-107E26BAB27A}" srcOrd="1" destOrd="0" presId="urn:microsoft.com/office/officeart/2005/8/layout/hierarchy1"/>
    <dgm:cxn modelId="{E035BCF9-4AA6-4715-B552-1C18C0DB432B}" type="presParOf" srcId="{96C6E8C4-37FF-4B25-94BE-107E26BAB27A}" destId="{2768132C-3460-4BB7-A9A5-F9CC5D99D646}" srcOrd="0" destOrd="0" presId="urn:microsoft.com/office/officeart/2005/8/layout/hierarchy1"/>
    <dgm:cxn modelId="{6161F518-E69C-4A2F-A72C-C6979F8AF530}" type="presParOf" srcId="{96C6E8C4-37FF-4B25-94BE-107E26BAB27A}" destId="{061ABED3-5A5C-47BD-BEBA-BA8ED4F63B50}" srcOrd="1" destOrd="0" presId="urn:microsoft.com/office/officeart/2005/8/layout/hierarchy1"/>
    <dgm:cxn modelId="{D4D2875E-6CC3-4E1E-8ADF-D90C282E38E3}" type="presParOf" srcId="{061ABED3-5A5C-47BD-BEBA-BA8ED4F63B50}" destId="{5947CA43-C903-4BAB-8721-FD4F17082431}" srcOrd="0" destOrd="0" presId="urn:microsoft.com/office/officeart/2005/8/layout/hierarchy1"/>
    <dgm:cxn modelId="{5EAD10F2-03C2-49BB-82E3-1936714D3532}" type="presParOf" srcId="{5947CA43-C903-4BAB-8721-FD4F17082431}" destId="{86A4B9FD-8037-4386-8EE4-FDC0C42B7BCE}" srcOrd="0" destOrd="0" presId="urn:microsoft.com/office/officeart/2005/8/layout/hierarchy1"/>
    <dgm:cxn modelId="{4C2D3EC0-AFCC-431C-8B97-BAEF9C8A39C2}" type="presParOf" srcId="{5947CA43-C903-4BAB-8721-FD4F17082431}" destId="{BA8B30E4-91D9-4FDB-B99E-56DCD9B3CC96}" srcOrd="1" destOrd="0" presId="urn:microsoft.com/office/officeart/2005/8/layout/hierarchy1"/>
    <dgm:cxn modelId="{E53F5801-865F-402B-BB38-044BA7F8C44C}" type="presParOf" srcId="{061ABED3-5A5C-47BD-BEBA-BA8ED4F63B50}" destId="{2E048EDC-32B9-4491-BC8A-404E44AD8C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B924B5-17F1-4C3A-82D2-40108B0C9F7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0A0B2D-09B2-49D5-83D2-ED03F8DADC52}">
      <dgm:prSet custT="1"/>
      <dgm:spPr/>
      <dgm:t>
        <a:bodyPr/>
        <a:lstStyle/>
        <a:p>
          <a:pPr>
            <a:defRPr cap="all"/>
          </a:pPr>
          <a:r>
            <a:rPr lang="en-US" sz="1400"/>
            <a:t>Microfinance is the </a:t>
          </a:r>
          <a:r>
            <a:rPr lang="en-US" sz="1800"/>
            <a:t>provision</a:t>
          </a:r>
          <a:r>
            <a:rPr lang="en-US" sz="1400"/>
            <a:t> of basic financial services and products such as </a:t>
          </a:r>
          <a:r>
            <a:rPr lang="en-US" sz="1400" b="1"/>
            <a:t>microcredit,</a:t>
          </a:r>
          <a:r>
            <a:rPr lang="en-US" sz="1400"/>
            <a:t> micro‑savings, </a:t>
          </a:r>
          <a:r>
            <a:rPr lang="en-US" sz="1600"/>
            <a:t>micro</a:t>
          </a:r>
          <a:r>
            <a:rPr lang="en-US" sz="1400"/>
            <a:t>‑insurance and micro‑leasing.  </a:t>
          </a:r>
        </a:p>
      </dgm:t>
    </dgm:pt>
    <dgm:pt modelId="{E3B6E9F5-A573-4A48-81E5-31E6D881D61C}" type="parTrans" cxnId="{C72282B6-4533-46C0-A87B-AA5D12FEF58E}">
      <dgm:prSet/>
      <dgm:spPr/>
      <dgm:t>
        <a:bodyPr/>
        <a:lstStyle/>
        <a:p>
          <a:endParaRPr lang="en-US"/>
        </a:p>
      </dgm:t>
    </dgm:pt>
    <dgm:pt modelId="{3A3C2D30-A54D-44D5-B896-2CA42C2E8CCE}" type="sibTrans" cxnId="{C72282B6-4533-46C0-A87B-AA5D12FEF58E}">
      <dgm:prSet/>
      <dgm:spPr/>
      <dgm:t>
        <a:bodyPr/>
        <a:lstStyle/>
        <a:p>
          <a:endParaRPr lang="en-US"/>
        </a:p>
      </dgm:t>
    </dgm:pt>
    <dgm:pt modelId="{1726B504-811B-4C96-80EC-C6016ADC15AA}">
      <dgm:prSet custT="1"/>
      <dgm:spPr/>
      <dgm:t>
        <a:bodyPr/>
        <a:lstStyle/>
        <a:p>
          <a:pPr>
            <a:defRPr cap="all"/>
          </a:pPr>
          <a:r>
            <a:rPr lang="en-US" sz="1400"/>
            <a:t>Microfinance is particularly relevant to support </a:t>
          </a:r>
          <a:r>
            <a:rPr lang="en-US" sz="1400" b="1"/>
            <a:t>microenterprises </a:t>
          </a:r>
          <a:r>
            <a:rPr lang="en-US" sz="1400"/>
            <a:t>as well as low income and other disadvantaged people who have been </a:t>
          </a:r>
          <a:r>
            <a:rPr lang="en-US" sz="1400" b="1"/>
            <a:t>excluded from access to traditional banking</a:t>
          </a:r>
          <a:r>
            <a:rPr lang="en-US" sz="1400"/>
            <a:t>. </a:t>
          </a:r>
        </a:p>
      </dgm:t>
    </dgm:pt>
    <dgm:pt modelId="{76CC9910-43F6-4B4A-8B2A-3F73EB9A3750}" type="parTrans" cxnId="{A86547A3-E3AA-442A-87B3-10AD23E7AC60}">
      <dgm:prSet/>
      <dgm:spPr/>
      <dgm:t>
        <a:bodyPr/>
        <a:lstStyle/>
        <a:p>
          <a:endParaRPr lang="en-US"/>
        </a:p>
      </dgm:t>
    </dgm:pt>
    <dgm:pt modelId="{85BF311D-A174-4E45-AC71-C1CE37A884D3}" type="sibTrans" cxnId="{A86547A3-E3AA-442A-87B3-10AD23E7AC60}">
      <dgm:prSet/>
      <dgm:spPr/>
      <dgm:t>
        <a:bodyPr/>
        <a:lstStyle/>
        <a:p>
          <a:endParaRPr lang="en-US"/>
        </a:p>
      </dgm:t>
    </dgm:pt>
    <dgm:pt modelId="{5A23C563-7B11-4C98-8AC7-3B7696F3336C}">
      <dgm:prSet custT="1"/>
      <dgm:spPr/>
      <dgm:t>
        <a:bodyPr/>
        <a:lstStyle/>
        <a:p>
          <a:pPr>
            <a:defRPr cap="all"/>
          </a:pPr>
          <a:r>
            <a:rPr lang="en-US" sz="1400" b="1"/>
            <a:t>Self‑employment </a:t>
          </a:r>
          <a:r>
            <a:rPr lang="en-US" sz="1400"/>
            <a:t>through small scale entrepreneurship supported by microcredit can address employment challenges.</a:t>
          </a:r>
        </a:p>
      </dgm:t>
    </dgm:pt>
    <dgm:pt modelId="{DEE8ED50-8577-4A44-8BD0-A6BD49710E89}" type="parTrans" cxnId="{0021CAE4-42B1-4D30-8A66-C0DD16F0468A}">
      <dgm:prSet/>
      <dgm:spPr/>
      <dgm:t>
        <a:bodyPr/>
        <a:lstStyle/>
        <a:p>
          <a:endParaRPr lang="en-US"/>
        </a:p>
      </dgm:t>
    </dgm:pt>
    <dgm:pt modelId="{BDACBF14-1982-4B95-A74D-013256B7ADE2}" type="sibTrans" cxnId="{0021CAE4-42B1-4D30-8A66-C0DD16F0468A}">
      <dgm:prSet/>
      <dgm:spPr/>
      <dgm:t>
        <a:bodyPr/>
        <a:lstStyle/>
        <a:p>
          <a:endParaRPr lang="en-US"/>
        </a:p>
      </dgm:t>
    </dgm:pt>
    <dgm:pt modelId="{45AE53B8-1862-4F5E-9BA7-81A683B39F40}" type="pres">
      <dgm:prSet presAssocID="{0DB924B5-17F1-4C3A-82D2-40108B0C9F76}" presName="root" presStyleCnt="0">
        <dgm:presLayoutVars>
          <dgm:dir/>
          <dgm:resizeHandles val="exact"/>
        </dgm:presLayoutVars>
      </dgm:prSet>
      <dgm:spPr/>
    </dgm:pt>
    <dgm:pt modelId="{C0DAC191-7D5D-4D7D-89C8-78A7004002D4}" type="pres">
      <dgm:prSet presAssocID="{E10A0B2D-09B2-49D5-83D2-ED03F8DADC52}" presName="compNode" presStyleCnt="0"/>
      <dgm:spPr/>
    </dgm:pt>
    <dgm:pt modelId="{12ABA1D9-BDCF-4CEA-90FB-E808D7764780}" type="pres">
      <dgm:prSet presAssocID="{E10A0B2D-09B2-49D5-83D2-ED03F8DADC52}" presName="iconBgRect" presStyleLbl="bgShp" presStyleIdx="0" presStyleCnt="3"/>
      <dgm:spPr/>
    </dgm:pt>
    <dgm:pt modelId="{8F18524F-D5A6-4825-8788-519441AB2FBD}" type="pres">
      <dgm:prSet presAssocID="{E10A0B2D-09B2-49D5-83D2-ED03F8DADC52}" presName="iconRect" presStyleLbl="node1" presStyleIdx="0" presStyleCnt="3" custScaleY="826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682896D9-8A82-4D8E-B6D6-A8AEC04F0605}" type="pres">
      <dgm:prSet presAssocID="{E10A0B2D-09B2-49D5-83D2-ED03F8DADC52}" presName="spaceRect" presStyleCnt="0"/>
      <dgm:spPr/>
    </dgm:pt>
    <dgm:pt modelId="{42E964FA-73C3-4DF7-A992-CE9328A80561}" type="pres">
      <dgm:prSet presAssocID="{E10A0B2D-09B2-49D5-83D2-ED03F8DADC52}" presName="textRect" presStyleLbl="revTx" presStyleIdx="0" presStyleCnt="3" custScaleX="113332" custScaleY="138260" custLinFactNeighborX="-440" custLinFactNeighborY="33383">
        <dgm:presLayoutVars>
          <dgm:chMax val="1"/>
          <dgm:chPref val="1"/>
        </dgm:presLayoutVars>
      </dgm:prSet>
      <dgm:spPr/>
    </dgm:pt>
    <dgm:pt modelId="{E9C3A668-793F-4B30-9FCF-01B3723179BB}" type="pres">
      <dgm:prSet presAssocID="{3A3C2D30-A54D-44D5-B896-2CA42C2E8CCE}" presName="sibTrans" presStyleCnt="0"/>
      <dgm:spPr/>
    </dgm:pt>
    <dgm:pt modelId="{D4E0FF09-C116-4E59-A985-287ADA5408D5}" type="pres">
      <dgm:prSet presAssocID="{1726B504-811B-4C96-80EC-C6016ADC15AA}" presName="compNode" presStyleCnt="0"/>
      <dgm:spPr/>
    </dgm:pt>
    <dgm:pt modelId="{5EE69C06-13C8-491E-8D92-D3352A749CE4}" type="pres">
      <dgm:prSet presAssocID="{1726B504-811B-4C96-80EC-C6016ADC15AA}" presName="iconBgRect" presStyleLbl="bgShp" presStyleIdx="1" presStyleCnt="3"/>
      <dgm:spPr/>
    </dgm:pt>
    <dgm:pt modelId="{1D8B65CA-E2DE-4794-8D3B-4C9DC57153CC}" type="pres">
      <dgm:prSet presAssocID="{1726B504-811B-4C96-80EC-C6016ADC15A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E8FB8BF-B796-404E-9D63-025CB684D08D}" type="pres">
      <dgm:prSet presAssocID="{1726B504-811B-4C96-80EC-C6016ADC15AA}" presName="spaceRect" presStyleCnt="0"/>
      <dgm:spPr/>
    </dgm:pt>
    <dgm:pt modelId="{935B1774-A320-4C36-A556-D2305FFAC955}" type="pres">
      <dgm:prSet presAssocID="{1726B504-811B-4C96-80EC-C6016ADC15AA}" presName="textRect" presStyleLbl="revTx" presStyleIdx="1" presStyleCnt="3" custScaleX="119515" custScaleY="116621" custLinFactNeighborX="-679" custLinFactNeighborY="20005">
        <dgm:presLayoutVars>
          <dgm:chMax val="1"/>
          <dgm:chPref val="1"/>
        </dgm:presLayoutVars>
      </dgm:prSet>
      <dgm:spPr/>
    </dgm:pt>
    <dgm:pt modelId="{02F23198-DEC6-486D-8025-3A657CC48D28}" type="pres">
      <dgm:prSet presAssocID="{85BF311D-A174-4E45-AC71-C1CE37A884D3}" presName="sibTrans" presStyleCnt="0"/>
      <dgm:spPr/>
    </dgm:pt>
    <dgm:pt modelId="{A82C7D56-8458-4FD4-B050-74C360C4FA8F}" type="pres">
      <dgm:prSet presAssocID="{5A23C563-7B11-4C98-8AC7-3B7696F3336C}" presName="compNode" presStyleCnt="0"/>
      <dgm:spPr/>
    </dgm:pt>
    <dgm:pt modelId="{9D394FB5-F49E-484B-B7B5-2CA2CBBFF96B}" type="pres">
      <dgm:prSet presAssocID="{5A23C563-7B11-4C98-8AC7-3B7696F3336C}" presName="iconBgRect" presStyleLbl="bgShp" presStyleIdx="2" presStyleCnt="3"/>
      <dgm:spPr/>
    </dgm:pt>
    <dgm:pt modelId="{8BC03C13-F940-4B20-867B-7F8E9788CB07}" type="pres">
      <dgm:prSet presAssocID="{5A23C563-7B11-4C98-8AC7-3B7696F3336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7BA28AF-C1E2-41D4-8D34-55606E3DD4E1}" type="pres">
      <dgm:prSet presAssocID="{5A23C563-7B11-4C98-8AC7-3B7696F3336C}" presName="spaceRect" presStyleCnt="0"/>
      <dgm:spPr/>
    </dgm:pt>
    <dgm:pt modelId="{B64B380F-326B-480D-81FD-1798C20CE4E2}" type="pres">
      <dgm:prSet presAssocID="{5A23C563-7B11-4C98-8AC7-3B7696F3336C}" presName="textRect" presStyleLbl="revTx" presStyleIdx="2" presStyleCnt="3" custScaleY="146739" custLinFactNeighborX="833" custLinFactNeighborY="37857">
        <dgm:presLayoutVars>
          <dgm:chMax val="1"/>
          <dgm:chPref val="1"/>
        </dgm:presLayoutVars>
      </dgm:prSet>
      <dgm:spPr/>
    </dgm:pt>
  </dgm:ptLst>
  <dgm:cxnLst>
    <dgm:cxn modelId="{7F39E805-640F-44B3-9CF1-C98F19A11FE7}" type="presOf" srcId="{E10A0B2D-09B2-49D5-83D2-ED03F8DADC52}" destId="{42E964FA-73C3-4DF7-A992-CE9328A80561}" srcOrd="0" destOrd="0" presId="urn:microsoft.com/office/officeart/2018/5/layout/IconCircleLabelList"/>
    <dgm:cxn modelId="{99F8AA6C-E3C7-4F33-A6A6-BC44F1249630}" type="presOf" srcId="{0DB924B5-17F1-4C3A-82D2-40108B0C9F76}" destId="{45AE53B8-1862-4F5E-9BA7-81A683B39F40}" srcOrd="0" destOrd="0" presId="urn:microsoft.com/office/officeart/2018/5/layout/IconCircleLabelList"/>
    <dgm:cxn modelId="{1DDDC19F-1133-450B-9CE6-52D70D14F838}" type="presOf" srcId="{1726B504-811B-4C96-80EC-C6016ADC15AA}" destId="{935B1774-A320-4C36-A556-D2305FFAC955}" srcOrd="0" destOrd="0" presId="urn:microsoft.com/office/officeart/2018/5/layout/IconCircleLabelList"/>
    <dgm:cxn modelId="{A86547A3-E3AA-442A-87B3-10AD23E7AC60}" srcId="{0DB924B5-17F1-4C3A-82D2-40108B0C9F76}" destId="{1726B504-811B-4C96-80EC-C6016ADC15AA}" srcOrd="1" destOrd="0" parTransId="{76CC9910-43F6-4B4A-8B2A-3F73EB9A3750}" sibTransId="{85BF311D-A174-4E45-AC71-C1CE37A884D3}"/>
    <dgm:cxn modelId="{C72282B6-4533-46C0-A87B-AA5D12FEF58E}" srcId="{0DB924B5-17F1-4C3A-82D2-40108B0C9F76}" destId="{E10A0B2D-09B2-49D5-83D2-ED03F8DADC52}" srcOrd="0" destOrd="0" parTransId="{E3B6E9F5-A573-4A48-81E5-31E6D881D61C}" sibTransId="{3A3C2D30-A54D-44D5-B896-2CA42C2E8CCE}"/>
    <dgm:cxn modelId="{FF7920D5-BBB3-4255-93E8-F87305FA4771}" type="presOf" srcId="{5A23C563-7B11-4C98-8AC7-3B7696F3336C}" destId="{B64B380F-326B-480D-81FD-1798C20CE4E2}" srcOrd="0" destOrd="0" presId="urn:microsoft.com/office/officeart/2018/5/layout/IconCircleLabelList"/>
    <dgm:cxn modelId="{0021CAE4-42B1-4D30-8A66-C0DD16F0468A}" srcId="{0DB924B5-17F1-4C3A-82D2-40108B0C9F76}" destId="{5A23C563-7B11-4C98-8AC7-3B7696F3336C}" srcOrd="2" destOrd="0" parTransId="{DEE8ED50-8577-4A44-8BD0-A6BD49710E89}" sibTransId="{BDACBF14-1982-4B95-A74D-013256B7ADE2}"/>
    <dgm:cxn modelId="{F018F31C-B2E5-401D-B961-6D72BC101601}" type="presParOf" srcId="{45AE53B8-1862-4F5E-9BA7-81A683B39F40}" destId="{C0DAC191-7D5D-4D7D-89C8-78A7004002D4}" srcOrd="0" destOrd="0" presId="urn:microsoft.com/office/officeart/2018/5/layout/IconCircleLabelList"/>
    <dgm:cxn modelId="{F7FBDE2D-7AAE-4E1E-B73E-5399F0341DAC}" type="presParOf" srcId="{C0DAC191-7D5D-4D7D-89C8-78A7004002D4}" destId="{12ABA1D9-BDCF-4CEA-90FB-E808D7764780}" srcOrd="0" destOrd="0" presId="urn:microsoft.com/office/officeart/2018/5/layout/IconCircleLabelList"/>
    <dgm:cxn modelId="{F493C172-B444-4A55-AB03-1098ED3E4023}" type="presParOf" srcId="{C0DAC191-7D5D-4D7D-89C8-78A7004002D4}" destId="{8F18524F-D5A6-4825-8788-519441AB2FBD}" srcOrd="1" destOrd="0" presId="urn:microsoft.com/office/officeart/2018/5/layout/IconCircleLabelList"/>
    <dgm:cxn modelId="{F9449D04-E3D5-46D7-9CD4-7C09F82EC488}" type="presParOf" srcId="{C0DAC191-7D5D-4D7D-89C8-78A7004002D4}" destId="{682896D9-8A82-4D8E-B6D6-A8AEC04F0605}" srcOrd="2" destOrd="0" presId="urn:microsoft.com/office/officeart/2018/5/layout/IconCircleLabelList"/>
    <dgm:cxn modelId="{3F790414-AF5B-473A-AF2F-E4B85A54F233}" type="presParOf" srcId="{C0DAC191-7D5D-4D7D-89C8-78A7004002D4}" destId="{42E964FA-73C3-4DF7-A992-CE9328A80561}" srcOrd="3" destOrd="0" presId="urn:microsoft.com/office/officeart/2018/5/layout/IconCircleLabelList"/>
    <dgm:cxn modelId="{EB05AAFA-E568-433B-A836-700A6069062B}" type="presParOf" srcId="{45AE53B8-1862-4F5E-9BA7-81A683B39F40}" destId="{E9C3A668-793F-4B30-9FCF-01B3723179BB}" srcOrd="1" destOrd="0" presId="urn:microsoft.com/office/officeart/2018/5/layout/IconCircleLabelList"/>
    <dgm:cxn modelId="{32606CC1-8EC9-4919-8698-AB285C9BA58A}" type="presParOf" srcId="{45AE53B8-1862-4F5E-9BA7-81A683B39F40}" destId="{D4E0FF09-C116-4E59-A985-287ADA5408D5}" srcOrd="2" destOrd="0" presId="urn:microsoft.com/office/officeart/2018/5/layout/IconCircleLabelList"/>
    <dgm:cxn modelId="{AE52A966-9BE3-48E9-9AE4-EB20DA6164E3}" type="presParOf" srcId="{D4E0FF09-C116-4E59-A985-287ADA5408D5}" destId="{5EE69C06-13C8-491E-8D92-D3352A749CE4}" srcOrd="0" destOrd="0" presId="urn:microsoft.com/office/officeart/2018/5/layout/IconCircleLabelList"/>
    <dgm:cxn modelId="{36680838-A80F-4A14-85CF-54D06C4BDF1B}" type="presParOf" srcId="{D4E0FF09-C116-4E59-A985-287ADA5408D5}" destId="{1D8B65CA-E2DE-4794-8D3B-4C9DC57153CC}" srcOrd="1" destOrd="0" presId="urn:microsoft.com/office/officeart/2018/5/layout/IconCircleLabelList"/>
    <dgm:cxn modelId="{FD1AD038-72DC-4BAC-8922-E2655C6E649F}" type="presParOf" srcId="{D4E0FF09-C116-4E59-A985-287ADA5408D5}" destId="{9E8FB8BF-B796-404E-9D63-025CB684D08D}" srcOrd="2" destOrd="0" presId="urn:microsoft.com/office/officeart/2018/5/layout/IconCircleLabelList"/>
    <dgm:cxn modelId="{C0C7C92E-D1A2-46DA-8220-63E186300ED1}" type="presParOf" srcId="{D4E0FF09-C116-4E59-A985-287ADA5408D5}" destId="{935B1774-A320-4C36-A556-D2305FFAC955}" srcOrd="3" destOrd="0" presId="urn:microsoft.com/office/officeart/2018/5/layout/IconCircleLabelList"/>
    <dgm:cxn modelId="{3EE9DD8D-1DD5-455C-BCCC-B44E9BDE0B27}" type="presParOf" srcId="{45AE53B8-1862-4F5E-9BA7-81A683B39F40}" destId="{02F23198-DEC6-486D-8025-3A657CC48D28}" srcOrd="3" destOrd="0" presId="urn:microsoft.com/office/officeart/2018/5/layout/IconCircleLabelList"/>
    <dgm:cxn modelId="{8876E028-2177-43D4-A8EB-4AC1EDF4FE6E}" type="presParOf" srcId="{45AE53B8-1862-4F5E-9BA7-81A683B39F40}" destId="{A82C7D56-8458-4FD4-B050-74C360C4FA8F}" srcOrd="4" destOrd="0" presId="urn:microsoft.com/office/officeart/2018/5/layout/IconCircleLabelList"/>
    <dgm:cxn modelId="{BC0098B7-2A3A-4B26-8B4D-AB3FC9B9D378}" type="presParOf" srcId="{A82C7D56-8458-4FD4-B050-74C360C4FA8F}" destId="{9D394FB5-F49E-484B-B7B5-2CA2CBBFF96B}" srcOrd="0" destOrd="0" presId="urn:microsoft.com/office/officeart/2018/5/layout/IconCircleLabelList"/>
    <dgm:cxn modelId="{4AE77CA7-0C22-4E1B-8702-696826D4FF7B}" type="presParOf" srcId="{A82C7D56-8458-4FD4-B050-74C360C4FA8F}" destId="{8BC03C13-F940-4B20-867B-7F8E9788CB07}" srcOrd="1" destOrd="0" presId="urn:microsoft.com/office/officeart/2018/5/layout/IconCircleLabelList"/>
    <dgm:cxn modelId="{624AE74F-E817-43E3-8C8F-C617F11AB8F9}" type="presParOf" srcId="{A82C7D56-8458-4FD4-B050-74C360C4FA8F}" destId="{27BA28AF-C1E2-41D4-8D34-55606E3DD4E1}" srcOrd="2" destOrd="0" presId="urn:microsoft.com/office/officeart/2018/5/layout/IconCircleLabelList"/>
    <dgm:cxn modelId="{464517D6-7978-4011-96D5-AB9A7EEBDBC9}" type="presParOf" srcId="{A82C7D56-8458-4FD4-B050-74C360C4FA8F}" destId="{B64B380F-326B-480D-81FD-1798C20CE4E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8132C-3460-4BB7-A9A5-F9CC5D99D646}">
      <dsp:nvSpPr>
        <dsp:cNvPr id="0" name=""/>
        <dsp:cNvSpPr/>
      </dsp:nvSpPr>
      <dsp:spPr>
        <a:xfrm>
          <a:off x="7292259" y="3329018"/>
          <a:ext cx="91440" cy="356244"/>
        </a:xfrm>
        <a:custGeom>
          <a:avLst/>
          <a:gdLst/>
          <a:ahLst/>
          <a:cxnLst/>
          <a:rect l="0" t="0" r="0" b="0"/>
          <a:pathLst>
            <a:path>
              <a:moveTo>
                <a:pt x="108838" y="0"/>
              </a:moveTo>
              <a:lnTo>
                <a:pt x="108838" y="341487"/>
              </a:lnTo>
              <a:lnTo>
                <a:pt x="45720" y="341487"/>
              </a:lnTo>
              <a:lnTo>
                <a:pt x="45720" y="3562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2978D-8211-4AEF-82E9-7407D2757519}">
      <dsp:nvSpPr>
        <dsp:cNvPr id="0" name=""/>
        <dsp:cNvSpPr/>
      </dsp:nvSpPr>
      <dsp:spPr>
        <a:xfrm>
          <a:off x="3915812" y="1212878"/>
          <a:ext cx="3485284" cy="94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455"/>
              </a:lnTo>
              <a:lnTo>
                <a:pt x="3485284" y="928455"/>
              </a:lnTo>
              <a:lnTo>
                <a:pt x="3485284" y="943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C7783-D0AF-4E11-B198-5C31971D6F6F}">
      <dsp:nvSpPr>
        <dsp:cNvPr id="0" name=""/>
        <dsp:cNvSpPr/>
      </dsp:nvSpPr>
      <dsp:spPr>
        <a:xfrm>
          <a:off x="3915812" y="1212878"/>
          <a:ext cx="572623" cy="1796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156"/>
              </a:lnTo>
              <a:lnTo>
                <a:pt x="572623" y="1782156"/>
              </a:lnTo>
              <a:lnTo>
                <a:pt x="572623" y="1796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52C55-0260-4C94-B27E-60708055DEC2}">
      <dsp:nvSpPr>
        <dsp:cNvPr id="0" name=""/>
        <dsp:cNvSpPr/>
      </dsp:nvSpPr>
      <dsp:spPr>
        <a:xfrm>
          <a:off x="3915812" y="1212878"/>
          <a:ext cx="232280" cy="634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004"/>
              </a:lnTo>
              <a:lnTo>
                <a:pt x="232280" y="620004"/>
              </a:lnTo>
              <a:lnTo>
                <a:pt x="232280" y="634761"/>
              </a:lnTo>
            </a:path>
          </a:pathLst>
        </a:custGeom>
        <a:noFill/>
        <a:ln w="12700" cap="flat" cmpd="sng" algn="ctr">
          <a:solidFill>
            <a:srgbClr val="3D71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666A9-7F21-420E-8CE6-AF8C80BA71CC}">
      <dsp:nvSpPr>
        <dsp:cNvPr id="0" name=""/>
        <dsp:cNvSpPr/>
      </dsp:nvSpPr>
      <dsp:spPr>
        <a:xfrm>
          <a:off x="1709559" y="3608669"/>
          <a:ext cx="2253316" cy="938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027"/>
              </a:lnTo>
              <a:lnTo>
                <a:pt x="2253316" y="924027"/>
              </a:lnTo>
              <a:lnTo>
                <a:pt x="2253316" y="9387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535B2-0B25-45ED-997E-438E7DA888E6}">
      <dsp:nvSpPr>
        <dsp:cNvPr id="0" name=""/>
        <dsp:cNvSpPr/>
      </dsp:nvSpPr>
      <dsp:spPr>
        <a:xfrm>
          <a:off x="667871" y="2901086"/>
          <a:ext cx="1041688" cy="25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48"/>
              </a:lnTo>
              <a:lnTo>
                <a:pt x="1041688" y="243248"/>
              </a:lnTo>
              <a:lnTo>
                <a:pt x="1041688" y="2580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8210E-3E05-4C0D-B67D-4A236CA23FEC}">
      <dsp:nvSpPr>
        <dsp:cNvPr id="0" name=""/>
        <dsp:cNvSpPr/>
      </dsp:nvSpPr>
      <dsp:spPr>
        <a:xfrm>
          <a:off x="667871" y="1212878"/>
          <a:ext cx="3247940" cy="1114283"/>
        </a:xfrm>
        <a:custGeom>
          <a:avLst/>
          <a:gdLst/>
          <a:ahLst/>
          <a:cxnLst/>
          <a:rect l="0" t="0" r="0" b="0"/>
          <a:pathLst>
            <a:path>
              <a:moveTo>
                <a:pt x="3247940" y="0"/>
              </a:moveTo>
              <a:lnTo>
                <a:pt x="3247940" y="1099526"/>
              </a:lnTo>
              <a:lnTo>
                <a:pt x="0" y="1099526"/>
              </a:lnTo>
              <a:lnTo>
                <a:pt x="0" y="1114283"/>
              </a:lnTo>
            </a:path>
          </a:pathLst>
        </a:custGeom>
        <a:noFill/>
        <a:ln w="12700" cap="flat" cmpd="sng" algn="ctr">
          <a:solidFill>
            <a:srgbClr val="3D71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01BCC-FEA6-4779-8E62-D79EE4D05C6D}">
      <dsp:nvSpPr>
        <dsp:cNvPr id="0" name=""/>
        <dsp:cNvSpPr/>
      </dsp:nvSpPr>
      <dsp:spPr>
        <a:xfrm>
          <a:off x="2322844" y="-16814"/>
          <a:ext cx="3185935" cy="1229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D71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85114-FBD1-4BA0-BEFE-1829B806DD07}">
      <dsp:nvSpPr>
        <dsp:cNvPr id="0" name=""/>
        <dsp:cNvSpPr/>
      </dsp:nvSpPr>
      <dsp:spPr>
        <a:xfrm>
          <a:off x="2340544" y="0"/>
          <a:ext cx="3185935" cy="122969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bg1"/>
              </a:solidFill>
            </a:rPr>
            <a:t>Program</a:t>
          </a:r>
          <a:endParaRPr lang="en-GB" sz="2800" b="1" kern="1200">
            <a:solidFill>
              <a:schemeClr val="bg1"/>
            </a:solidFill>
          </a:endParaRPr>
        </a:p>
      </dsp:txBody>
      <dsp:txXfrm>
        <a:off x="2376560" y="36016"/>
        <a:ext cx="3113903" cy="1157661"/>
      </dsp:txXfrm>
    </dsp:sp>
    <dsp:sp modelId="{01F89533-7E74-4171-8CA8-C4FD5764D4EB}">
      <dsp:nvSpPr>
        <dsp:cNvPr id="0" name=""/>
        <dsp:cNvSpPr/>
      </dsp:nvSpPr>
      <dsp:spPr>
        <a:xfrm>
          <a:off x="-17699" y="2327162"/>
          <a:ext cx="1371142" cy="5739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D71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B1FA5-9369-4489-B2DD-C3E961C960E6}">
      <dsp:nvSpPr>
        <dsp:cNvPr id="0" name=""/>
        <dsp:cNvSpPr/>
      </dsp:nvSpPr>
      <dsp:spPr>
        <a:xfrm>
          <a:off x="0" y="2343976"/>
          <a:ext cx="1371142" cy="573924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bg1"/>
              </a:solidFill>
            </a:rPr>
            <a:t>Grants</a:t>
          </a:r>
        </a:p>
      </dsp:txBody>
      <dsp:txXfrm>
        <a:off x="16810" y="2360786"/>
        <a:ext cx="1337522" cy="540304"/>
      </dsp:txXfrm>
    </dsp:sp>
    <dsp:sp modelId="{1555AE5C-2759-4E82-9544-246CF54BCB90}">
      <dsp:nvSpPr>
        <dsp:cNvPr id="0" name=""/>
        <dsp:cNvSpPr/>
      </dsp:nvSpPr>
      <dsp:spPr>
        <a:xfrm>
          <a:off x="938482" y="3159092"/>
          <a:ext cx="1542153" cy="4495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D04CE-3D1B-4B0A-87AF-A8B3918E19AE}">
      <dsp:nvSpPr>
        <dsp:cNvPr id="0" name=""/>
        <dsp:cNvSpPr/>
      </dsp:nvSpPr>
      <dsp:spPr>
        <a:xfrm>
          <a:off x="956182" y="3175906"/>
          <a:ext cx="1542153" cy="4495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Call for proposal</a:t>
          </a:r>
        </a:p>
      </dsp:txBody>
      <dsp:txXfrm>
        <a:off x="969350" y="3189074"/>
        <a:ext cx="1515817" cy="423241"/>
      </dsp:txXfrm>
    </dsp:sp>
    <dsp:sp modelId="{410C4127-BFC1-4D86-838C-9D47F862AA25}">
      <dsp:nvSpPr>
        <dsp:cNvPr id="0" name=""/>
        <dsp:cNvSpPr/>
      </dsp:nvSpPr>
      <dsp:spPr>
        <a:xfrm>
          <a:off x="2369908" y="4547454"/>
          <a:ext cx="3185935" cy="1228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4DDA7-57EE-4622-B641-DF0D508E6A00}">
      <dsp:nvSpPr>
        <dsp:cNvPr id="0" name=""/>
        <dsp:cNvSpPr/>
      </dsp:nvSpPr>
      <dsp:spPr>
        <a:xfrm>
          <a:off x="2387608" y="4564268"/>
          <a:ext cx="3185935" cy="1228979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      Target group</a:t>
          </a:r>
        </a:p>
      </dsp:txBody>
      <dsp:txXfrm>
        <a:off x="2423604" y="4600264"/>
        <a:ext cx="3113943" cy="1156987"/>
      </dsp:txXfrm>
    </dsp:sp>
    <dsp:sp modelId="{2EA4A536-E5FC-4BA5-BB79-736E23FFAB3D}">
      <dsp:nvSpPr>
        <dsp:cNvPr id="0" name=""/>
        <dsp:cNvSpPr/>
      </dsp:nvSpPr>
      <dsp:spPr>
        <a:xfrm>
          <a:off x="2962015" y="1847640"/>
          <a:ext cx="2372155" cy="765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D71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A647A-0371-43CA-B0C9-1E84D9AC4025}">
      <dsp:nvSpPr>
        <dsp:cNvPr id="0" name=""/>
        <dsp:cNvSpPr/>
      </dsp:nvSpPr>
      <dsp:spPr>
        <a:xfrm>
          <a:off x="2979715" y="1864454"/>
          <a:ext cx="2372155" cy="76519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bg1"/>
              </a:solidFill>
            </a:rPr>
            <a:t>Financial Instrument</a:t>
          </a:r>
        </a:p>
      </dsp:txBody>
      <dsp:txXfrm>
        <a:off x="3002127" y="1886866"/>
        <a:ext cx="2327331" cy="720375"/>
      </dsp:txXfrm>
    </dsp:sp>
    <dsp:sp modelId="{E72659C5-2762-43ED-849C-2C989C90A8A9}">
      <dsp:nvSpPr>
        <dsp:cNvPr id="0" name=""/>
        <dsp:cNvSpPr/>
      </dsp:nvSpPr>
      <dsp:spPr>
        <a:xfrm>
          <a:off x="3506903" y="3009792"/>
          <a:ext cx="1963065" cy="9107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3A00-9331-45E6-9B1A-1318D555A1C4}">
      <dsp:nvSpPr>
        <dsp:cNvPr id="0" name=""/>
        <dsp:cNvSpPr/>
      </dsp:nvSpPr>
      <dsp:spPr>
        <a:xfrm>
          <a:off x="3524603" y="3026606"/>
          <a:ext cx="1963065" cy="910743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bg1"/>
              </a:solidFill>
            </a:rPr>
            <a:t>Selection of financial intermediary</a:t>
          </a:r>
        </a:p>
      </dsp:txBody>
      <dsp:txXfrm>
        <a:off x="3551278" y="3053281"/>
        <a:ext cx="1909715" cy="857393"/>
      </dsp:txXfrm>
    </dsp:sp>
    <dsp:sp modelId="{63C2ABC8-13EE-449E-A6F7-B137080AF2CE}">
      <dsp:nvSpPr>
        <dsp:cNvPr id="0" name=""/>
        <dsp:cNvSpPr/>
      </dsp:nvSpPr>
      <dsp:spPr>
        <a:xfrm>
          <a:off x="6552360" y="2156091"/>
          <a:ext cx="1697474" cy="11729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9E515-52B6-41A7-97B6-722AE293D23D}">
      <dsp:nvSpPr>
        <dsp:cNvPr id="0" name=""/>
        <dsp:cNvSpPr/>
      </dsp:nvSpPr>
      <dsp:spPr>
        <a:xfrm>
          <a:off x="6570059" y="2172906"/>
          <a:ext cx="1697474" cy="117292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rgbClr val="44546A">
              <a:lumMod val="60000"/>
              <a:lumOff val="40000"/>
            </a:srgb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Public Procurement</a:t>
          </a:r>
        </a:p>
      </dsp:txBody>
      <dsp:txXfrm>
        <a:off x="6604413" y="2207260"/>
        <a:ext cx="1628766" cy="1104218"/>
      </dsp:txXfrm>
    </dsp:sp>
    <dsp:sp modelId="{86A4B9FD-8037-4386-8EE4-FDC0C42B7BCE}">
      <dsp:nvSpPr>
        <dsp:cNvPr id="0" name=""/>
        <dsp:cNvSpPr/>
      </dsp:nvSpPr>
      <dsp:spPr>
        <a:xfrm>
          <a:off x="6631640" y="3685263"/>
          <a:ext cx="1412677" cy="306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B30E4-91D9-4FDB-B99E-56DCD9B3CC96}">
      <dsp:nvSpPr>
        <dsp:cNvPr id="0" name=""/>
        <dsp:cNvSpPr/>
      </dsp:nvSpPr>
      <dsp:spPr>
        <a:xfrm>
          <a:off x="6649340" y="3702077"/>
          <a:ext cx="1412677" cy="306049"/>
        </a:xfrm>
        <a:prstGeom prst="roundRect">
          <a:avLst>
            <a:gd name="adj" fmla="val 100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tx1"/>
              </a:solidFill>
            </a:rPr>
            <a:t>Call for tender</a:t>
          </a:r>
        </a:p>
      </dsp:txBody>
      <dsp:txXfrm>
        <a:off x="6658304" y="3711041"/>
        <a:ext cx="1394749" cy="288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8132C-3460-4BB7-A9A5-F9CC5D99D646}">
      <dsp:nvSpPr>
        <dsp:cNvPr id="0" name=""/>
        <dsp:cNvSpPr/>
      </dsp:nvSpPr>
      <dsp:spPr>
        <a:xfrm>
          <a:off x="7282303" y="3308381"/>
          <a:ext cx="91440" cy="360435"/>
        </a:xfrm>
        <a:custGeom>
          <a:avLst/>
          <a:gdLst/>
          <a:ahLst/>
          <a:cxnLst/>
          <a:rect l="0" t="0" r="0" b="0"/>
          <a:pathLst>
            <a:path>
              <a:moveTo>
                <a:pt x="109580" y="0"/>
              </a:moveTo>
              <a:lnTo>
                <a:pt x="109580" y="345505"/>
              </a:lnTo>
              <a:lnTo>
                <a:pt x="45720" y="345505"/>
              </a:lnTo>
              <a:lnTo>
                <a:pt x="45720" y="360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2978D-8211-4AEF-82E9-7407D2757519}">
      <dsp:nvSpPr>
        <dsp:cNvPr id="0" name=""/>
        <dsp:cNvSpPr/>
      </dsp:nvSpPr>
      <dsp:spPr>
        <a:xfrm>
          <a:off x="4236468" y="1227147"/>
          <a:ext cx="3155416" cy="894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577"/>
              </a:lnTo>
              <a:lnTo>
                <a:pt x="3155416" y="879577"/>
              </a:lnTo>
              <a:lnTo>
                <a:pt x="3155416" y="894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C7783-D0AF-4E11-B198-5C31971D6F6F}">
      <dsp:nvSpPr>
        <dsp:cNvPr id="0" name=""/>
        <dsp:cNvSpPr/>
      </dsp:nvSpPr>
      <dsp:spPr>
        <a:xfrm>
          <a:off x="4190748" y="1227147"/>
          <a:ext cx="91440" cy="1719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4345"/>
              </a:lnTo>
              <a:lnTo>
                <a:pt x="60111" y="1704345"/>
              </a:lnTo>
              <a:lnTo>
                <a:pt x="60111" y="1719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52C55-0260-4C94-B27E-60708055DEC2}">
      <dsp:nvSpPr>
        <dsp:cNvPr id="0" name=""/>
        <dsp:cNvSpPr/>
      </dsp:nvSpPr>
      <dsp:spPr>
        <a:xfrm>
          <a:off x="4190748" y="1227147"/>
          <a:ext cx="91440" cy="709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4246"/>
              </a:lnTo>
              <a:lnTo>
                <a:pt x="106694" y="694246"/>
              </a:lnTo>
              <a:lnTo>
                <a:pt x="106694" y="709177"/>
              </a:lnTo>
            </a:path>
          </a:pathLst>
        </a:custGeom>
        <a:noFill/>
        <a:ln w="12700" cap="flat" cmpd="sng" algn="ctr">
          <a:solidFill>
            <a:srgbClr val="3D71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666A9-7F21-420E-8CE6-AF8C80BA71CC}">
      <dsp:nvSpPr>
        <dsp:cNvPr id="0" name=""/>
        <dsp:cNvSpPr/>
      </dsp:nvSpPr>
      <dsp:spPr>
        <a:xfrm>
          <a:off x="1355320" y="3726837"/>
          <a:ext cx="2922306" cy="834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346"/>
              </a:lnTo>
              <a:lnTo>
                <a:pt x="2922306" y="819346"/>
              </a:lnTo>
              <a:lnTo>
                <a:pt x="2922306" y="834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535B2-0B25-45ED-997E-438E7DA888E6}">
      <dsp:nvSpPr>
        <dsp:cNvPr id="0" name=""/>
        <dsp:cNvSpPr/>
      </dsp:nvSpPr>
      <dsp:spPr>
        <a:xfrm>
          <a:off x="675728" y="2875415"/>
          <a:ext cx="679591" cy="31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60"/>
              </a:lnTo>
              <a:lnTo>
                <a:pt x="679591" y="301860"/>
              </a:lnTo>
              <a:lnTo>
                <a:pt x="679591" y="3167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8210E-3E05-4C0D-B67D-4A236CA23FEC}">
      <dsp:nvSpPr>
        <dsp:cNvPr id="0" name=""/>
        <dsp:cNvSpPr/>
      </dsp:nvSpPr>
      <dsp:spPr>
        <a:xfrm>
          <a:off x="675728" y="1227147"/>
          <a:ext cx="3560739" cy="1067591"/>
        </a:xfrm>
        <a:custGeom>
          <a:avLst/>
          <a:gdLst/>
          <a:ahLst/>
          <a:cxnLst/>
          <a:rect l="0" t="0" r="0" b="0"/>
          <a:pathLst>
            <a:path>
              <a:moveTo>
                <a:pt x="3560739" y="0"/>
              </a:moveTo>
              <a:lnTo>
                <a:pt x="3560739" y="1052660"/>
              </a:lnTo>
              <a:lnTo>
                <a:pt x="0" y="1052660"/>
              </a:lnTo>
              <a:lnTo>
                <a:pt x="0" y="1067591"/>
              </a:lnTo>
            </a:path>
          </a:pathLst>
        </a:custGeom>
        <a:noFill/>
        <a:ln w="12700" cap="flat" cmpd="sng" algn="ctr">
          <a:solidFill>
            <a:srgbClr val="3D71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01BCC-FEA6-4779-8E62-D79EE4D05C6D}">
      <dsp:nvSpPr>
        <dsp:cNvPr id="0" name=""/>
        <dsp:cNvSpPr/>
      </dsp:nvSpPr>
      <dsp:spPr>
        <a:xfrm>
          <a:off x="3060566" y="-17012"/>
          <a:ext cx="2351803" cy="1244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D71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85114-FBD1-4BA0-BEFE-1829B806DD07}">
      <dsp:nvSpPr>
        <dsp:cNvPr id="0" name=""/>
        <dsp:cNvSpPr/>
      </dsp:nvSpPr>
      <dsp:spPr>
        <a:xfrm>
          <a:off x="3078474" y="0"/>
          <a:ext cx="2351803" cy="124416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bg1"/>
              </a:solidFill>
            </a:rPr>
            <a:t>Program</a:t>
          </a:r>
          <a:endParaRPr lang="en-GB" sz="3600" b="1" kern="1200">
            <a:solidFill>
              <a:schemeClr val="bg1"/>
            </a:solidFill>
          </a:endParaRPr>
        </a:p>
      </dsp:txBody>
      <dsp:txXfrm>
        <a:off x="3114914" y="36440"/>
        <a:ext cx="2278923" cy="1171280"/>
      </dsp:txXfrm>
    </dsp:sp>
    <dsp:sp modelId="{01F89533-7E74-4171-8CA8-C4FD5764D4EB}">
      <dsp:nvSpPr>
        <dsp:cNvPr id="0" name=""/>
        <dsp:cNvSpPr/>
      </dsp:nvSpPr>
      <dsp:spPr>
        <a:xfrm>
          <a:off x="-17907" y="2294738"/>
          <a:ext cx="1387273" cy="580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D71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B1FA5-9369-4489-B2DD-C3E961C960E6}">
      <dsp:nvSpPr>
        <dsp:cNvPr id="0" name=""/>
        <dsp:cNvSpPr/>
      </dsp:nvSpPr>
      <dsp:spPr>
        <a:xfrm>
          <a:off x="0" y="2311751"/>
          <a:ext cx="1387273" cy="58067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chemeClr val="bg1"/>
              </a:solidFill>
            </a:rPr>
            <a:t>Grants</a:t>
          </a:r>
        </a:p>
      </dsp:txBody>
      <dsp:txXfrm>
        <a:off x="17007" y="2328758"/>
        <a:ext cx="1353259" cy="546662"/>
      </dsp:txXfrm>
    </dsp:sp>
    <dsp:sp modelId="{1555AE5C-2759-4E82-9544-246CF54BCB90}">
      <dsp:nvSpPr>
        <dsp:cNvPr id="0" name=""/>
        <dsp:cNvSpPr/>
      </dsp:nvSpPr>
      <dsp:spPr>
        <a:xfrm>
          <a:off x="603732" y="3192206"/>
          <a:ext cx="1503176" cy="5346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D04CE-3D1B-4B0A-87AF-A8B3918E19AE}">
      <dsp:nvSpPr>
        <dsp:cNvPr id="0" name=""/>
        <dsp:cNvSpPr/>
      </dsp:nvSpPr>
      <dsp:spPr>
        <a:xfrm>
          <a:off x="621640" y="3209219"/>
          <a:ext cx="1503176" cy="5346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Call for proposal</a:t>
          </a:r>
        </a:p>
      </dsp:txBody>
      <dsp:txXfrm>
        <a:off x="637299" y="3224878"/>
        <a:ext cx="1471858" cy="503313"/>
      </dsp:txXfrm>
    </dsp:sp>
    <dsp:sp modelId="{410C4127-BFC1-4D86-838C-9D47F862AA25}">
      <dsp:nvSpPr>
        <dsp:cNvPr id="0" name=""/>
        <dsp:cNvSpPr/>
      </dsp:nvSpPr>
      <dsp:spPr>
        <a:xfrm>
          <a:off x="2729583" y="4561114"/>
          <a:ext cx="3096085" cy="1111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4DDA7-57EE-4622-B641-DF0D508E6A00}">
      <dsp:nvSpPr>
        <dsp:cNvPr id="0" name=""/>
        <dsp:cNvSpPr/>
      </dsp:nvSpPr>
      <dsp:spPr>
        <a:xfrm>
          <a:off x="2747491" y="4578127"/>
          <a:ext cx="3096085" cy="111147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     Target   </a:t>
          </a:r>
          <a:r>
            <a:rPr lang="en-GB" sz="2800" kern="1200">
              <a:latin typeface="+mj-lt"/>
            </a:rPr>
            <a:t>group</a:t>
          </a:r>
        </a:p>
      </dsp:txBody>
      <dsp:txXfrm>
        <a:off x="2780045" y="4610681"/>
        <a:ext cx="3030977" cy="1046364"/>
      </dsp:txXfrm>
    </dsp:sp>
    <dsp:sp modelId="{2EA4A536-E5FC-4BA5-BB79-736E23FFAB3D}">
      <dsp:nvSpPr>
        <dsp:cNvPr id="0" name=""/>
        <dsp:cNvSpPr/>
      </dsp:nvSpPr>
      <dsp:spPr>
        <a:xfrm>
          <a:off x="3097411" y="1936324"/>
          <a:ext cx="2400062" cy="774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D71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A647A-0371-43CA-B0C9-1E84D9AC4025}">
      <dsp:nvSpPr>
        <dsp:cNvPr id="0" name=""/>
        <dsp:cNvSpPr/>
      </dsp:nvSpPr>
      <dsp:spPr>
        <a:xfrm>
          <a:off x="3115319" y="1953337"/>
          <a:ext cx="2400062" cy="77420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chemeClr val="bg1"/>
              </a:solidFill>
            </a:rPr>
            <a:t>Financial Instrument</a:t>
          </a:r>
        </a:p>
      </dsp:txBody>
      <dsp:txXfrm>
        <a:off x="3137995" y="1976013"/>
        <a:ext cx="2354710" cy="728849"/>
      </dsp:txXfrm>
    </dsp:sp>
    <dsp:sp modelId="{E72659C5-2762-43ED-849C-2C989C90A8A9}">
      <dsp:nvSpPr>
        <dsp:cNvPr id="0" name=""/>
        <dsp:cNvSpPr/>
      </dsp:nvSpPr>
      <dsp:spPr>
        <a:xfrm>
          <a:off x="3257780" y="2946424"/>
          <a:ext cx="1986160" cy="921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3A00-9331-45E6-9B1A-1318D555A1C4}">
      <dsp:nvSpPr>
        <dsp:cNvPr id="0" name=""/>
        <dsp:cNvSpPr/>
      </dsp:nvSpPr>
      <dsp:spPr>
        <a:xfrm>
          <a:off x="3275688" y="2963436"/>
          <a:ext cx="1986160" cy="921457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Selection of financial intermediary</a:t>
          </a:r>
        </a:p>
      </dsp:txBody>
      <dsp:txXfrm>
        <a:off x="3302677" y="2990425"/>
        <a:ext cx="1932182" cy="867479"/>
      </dsp:txXfrm>
    </dsp:sp>
    <dsp:sp modelId="{63C2ABC8-13EE-449E-A6F7-B137080AF2CE}">
      <dsp:nvSpPr>
        <dsp:cNvPr id="0" name=""/>
        <dsp:cNvSpPr/>
      </dsp:nvSpPr>
      <dsp:spPr>
        <a:xfrm>
          <a:off x="6533162" y="2121655"/>
          <a:ext cx="1717444" cy="1186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9E515-52B6-41A7-97B6-722AE293D23D}">
      <dsp:nvSpPr>
        <dsp:cNvPr id="0" name=""/>
        <dsp:cNvSpPr/>
      </dsp:nvSpPr>
      <dsp:spPr>
        <a:xfrm>
          <a:off x="6551070" y="2138667"/>
          <a:ext cx="1717444" cy="118672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rgbClr val="44546A">
              <a:lumMod val="60000"/>
              <a:lumOff val="40000"/>
            </a:srgb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Public Procurement</a:t>
          </a:r>
        </a:p>
      </dsp:txBody>
      <dsp:txXfrm>
        <a:off x="6585828" y="2173425"/>
        <a:ext cx="1647928" cy="1117210"/>
      </dsp:txXfrm>
    </dsp:sp>
    <dsp:sp modelId="{86A4B9FD-8037-4386-8EE4-FDC0C42B7BCE}">
      <dsp:nvSpPr>
        <dsp:cNvPr id="0" name=""/>
        <dsp:cNvSpPr/>
      </dsp:nvSpPr>
      <dsp:spPr>
        <a:xfrm>
          <a:off x="6642696" y="3668817"/>
          <a:ext cx="1370654" cy="56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B30E4-91D9-4FDB-B99E-56DCD9B3CC96}">
      <dsp:nvSpPr>
        <dsp:cNvPr id="0" name=""/>
        <dsp:cNvSpPr/>
      </dsp:nvSpPr>
      <dsp:spPr>
        <a:xfrm>
          <a:off x="6660604" y="3685829"/>
          <a:ext cx="1370654" cy="562127"/>
        </a:xfrm>
        <a:prstGeom prst="roundRect">
          <a:avLst>
            <a:gd name="adj" fmla="val 100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</a:rPr>
            <a:t>Call for tender</a:t>
          </a:r>
        </a:p>
      </dsp:txBody>
      <dsp:txXfrm>
        <a:off x="6677068" y="3702293"/>
        <a:ext cx="1337726" cy="529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A1D9-BDCF-4CEA-90FB-E808D7764780}">
      <dsp:nvSpPr>
        <dsp:cNvPr id="0" name=""/>
        <dsp:cNvSpPr/>
      </dsp:nvSpPr>
      <dsp:spPr>
        <a:xfrm>
          <a:off x="639525" y="166740"/>
          <a:ext cx="1406812" cy="1406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8524F-D5A6-4825-8788-519441AB2FBD}">
      <dsp:nvSpPr>
        <dsp:cNvPr id="0" name=""/>
        <dsp:cNvSpPr/>
      </dsp:nvSpPr>
      <dsp:spPr>
        <a:xfrm>
          <a:off x="939337" y="594484"/>
          <a:ext cx="807187" cy="5513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964FA-73C3-4DF7-A992-CE9328A80561}">
      <dsp:nvSpPr>
        <dsp:cNvPr id="0" name=""/>
        <dsp:cNvSpPr/>
      </dsp:nvSpPr>
      <dsp:spPr>
        <a:xfrm>
          <a:off x="25924" y="1970390"/>
          <a:ext cx="2613719" cy="150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Microfinance is the </a:t>
          </a:r>
          <a:r>
            <a:rPr lang="en-US" sz="1800" kern="1200"/>
            <a:t>provision</a:t>
          </a:r>
          <a:r>
            <a:rPr lang="en-US" sz="1400" kern="1200"/>
            <a:t> of basic financial services and products such as </a:t>
          </a:r>
          <a:r>
            <a:rPr lang="en-US" sz="1400" b="1" kern="1200"/>
            <a:t>microcredit,</a:t>
          </a:r>
          <a:r>
            <a:rPr lang="en-US" sz="1400" kern="1200"/>
            <a:t> micro‑savings, </a:t>
          </a:r>
          <a:r>
            <a:rPr lang="en-US" sz="1600" kern="1200"/>
            <a:t>micro</a:t>
          </a:r>
          <a:r>
            <a:rPr lang="en-US" sz="1400" kern="1200"/>
            <a:t>‑insurance and micro‑leasing.  </a:t>
          </a:r>
        </a:p>
      </dsp:txBody>
      <dsp:txXfrm>
        <a:off x="25924" y="1970390"/>
        <a:ext cx="2613719" cy="1503956"/>
      </dsp:txXfrm>
    </dsp:sp>
    <dsp:sp modelId="{5EE69C06-13C8-491E-8D92-D3352A749CE4}">
      <dsp:nvSpPr>
        <dsp:cNvPr id="0" name=""/>
        <dsp:cNvSpPr/>
      </dsp:nvSpPr>
      <dsp:spPr>
        <a:xfrm>
          <a:off x="3728135" y="225586"/>
          <a:ext cx="1406812" cy="1406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B65CA-E2DE-4794-8D3B-4C9DC57153CC}">
      <dsp:nvSpPr>
        <dsp:cNvPr id="0" name=""/>
        <dsp:cNvSpPr/>
      </dsp:nvSpPr>
      <dsp:spPr>
        <a:xfrm>
          <a:off x="4027948" y="525399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B1774-A320-4C36-A556-D2305FFAC955}">
      <dsp:nvSpPr>
        <dsp:cNvPr id="0" name=""/>
        <dsp:cNvSpPr/>
      </dsp:nvSpPr>
      <dsp:spPr>
        <a:xfrm>
          <a:off x="3037725" y="2197796"/>
          <a:ext cx="2756314" cy="1268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Microfinance is particularly relevant to support </a:t>
          </a:r>
          <a:r>
            <a:rPr lang="en-US" sz="1400" b="1" kern="1200"/>
            <a:t>microenterprises </a:t>
          </a:r>
          <a:r>
            <a:rPr lang="en-US" sz="1400" kern="1200"/>
            <a:t>as well as low income and other disadvantaged people who have been </a:t>
          </a:r>
          <a:r>
            <a:rPr lang="en-US" sz="1400" b="1" kern="1200"/>
            <a:t>excluded from access to traditional banking</a:t>
          </a:r>
          <a:r>
            <a:rPr lang="en-US" sz="1400" kern="1200"/>
            <a:t>. </a:t>
          </a:r>
        </a:p>
      </dsp:txBody>
      <dsp:txXfrm>
        <a:off x="3037725" y="2197796"/>
        <a:ext cx="2756314" cy="1268572"/>
      </dsp:txXfrm>
    </dsp:sp>
    <dsp:sp modelId="{9D394FB5-F49E-484B-B7B5-2CA2CBBFF96B}">
      <dsp:nvSpPr>
        <dsp:cNvPr id="0" name=""/>
        <dsp:cNvSpPr/>
      </dsp:nvSpPr>
      <dsp:spPr>
        <a:xfrm>
          <a:off x="6663011" y="143682"/>
          <a:ext cx="1406812" cy="1406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03C13-F940-4B20-867B-7F8E9788CB07}">
      <dsp:nvSpPr>
        <dsp:cNvPr id="0" name=""/>
        <dsp:cNvSpPr/>
      </dsp:nvSpPr>
      <dsp:spPr>
        <a:xfrm>
          <a:off x="6962824" y="443495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B380F-326B-480D-81FD-1798C20CE4E2}">
      <dsp:nvSpPr>
        <dsp:cNvPr id="0" name=""/>
        <dsp:cNvSpPr/>
      </dsp:nvSpPr>
      <dsp:spPr>
        <a:xfrm>
          <a:off x="6232504" y="1878158"/>
          <a:ext cx="2306250" cy="159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Self‑employment </a:t>
          </a:r>
          <a:r>
            <a:rPr lang="en-US" sz="1400" kern="1200"/>
            <a:t>through small scale entrepreneurship supported by microcredit can address employment challenges.</a:t>
          </a:r>
        </a:p>
      </dsp:txBody>
      <dsp:txXfrm>
        <a:off x="6232504" y="1878158"/>
        <a:ext cx="2306250" cy="159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4C621E02-3AAC-C94B-BB38-265A04F404C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0463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3112CECF-C33D-CC48-B4B2-D8761E276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9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5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72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78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89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76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140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50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27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>
                <a:solidFill>
                  <a:srgbClr val="FF0000"/>
                </a:solidFill>
              </a:rPr>
              <a:t>.</a:t>
            </a:r>
            <a:r>
              <a:rPr lang="it-IT">
                <a:solidFill>
                  <a:srgbClr val="FF0000"/>
                </a:solidFill>
              </a:rPr>
              <a:t>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70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3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2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85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098-4EF4-4E52-B9D4-6737967557A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68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098-4EF4-4E52-B9D4-6737967557A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31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4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4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0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3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9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6C05-8C0E-4C13-AC06-8C8D1AAAC6C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2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013" y="455252"/>
            <a:ext cx="8195974" cy="539660"/>
          </a:xfrm>
          <a:prstGeom prst="rect">
            <a:avLst/>
          </a:prstGeom>
        </p:spPr>
        <p:txBody>
          <a:bodyPr anchor="t"/>
          <a:lstStyle>
            <a:lvl1pPr algn="l">
              <a:defRPr sz="3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Title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3013" y="1989854"/>
            <a:ext cx="8195974" cy="3444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err="1"/>
              <a:t>Bodytext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73013" y="994912"/>
            <a:ext cx="8195974" cy="72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BE57B-8D16-473E-B053-9D0B1B4202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9998" y="297463"/>
            <a:ext cx="914479" cy="5547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8F0B-8814-4523-893B-7CC520FB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1990F0D-AD44-4986-BE48-CCC385AFA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013" y="2281159"/>
            <a:ext cx="3695216" cy="72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1D4D688-15E8-42C6-8B9C-014362EAB2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2370" y="2281159"/>
            <a:ext cx="3616779" cy="72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304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8FE8-8B3F-4DC8-8E5B-960FFD261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217D3-F53A-428D-8FC0-92A8F80EA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5E4AC-48DB-4B16-BBBE-CE23A559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1F83-79EC-4513-8444-37C0604C61F4}" type="datetimeFigureOut">
              <a:rPr lang="it-IT" smtClean="0"/>
              <a:t>27/01/2022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1B68A-0898-4CE5-9CEA-2BBB1969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1E57B-EAE3-451C-9163-04315047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4E49-3FE7-4EDD-8096-7CE4653E4F4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67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27823" y="639064"/>
            <a:ext cx="6522448" cy="1157838"/>
          </a:xfrm>
          <a:ln w="25400"/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67399AC-9971-4318-8894-590205C4D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4" y="2892758"/>
            <a:ext cx="3805237" cy="3444875"/>
          </a:xfrm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350" b="1">
                <a:solidFill>
                  <a:schemeClr val="tx1"/>
                </a:solidFill>
              </a:defRPr>
            </a:lvl1pPr>
            <a:lvl2pPr>
              <a:defRPr sz="1350" b="1">
                <a:solidFill>
                  <a:schemeClr val="tx1"/>
                </a:solidFill>
              </a:defRPr>
            </a:lvl2pPr>
            <a:lvl3pPr>
              <a:defRPr sz="1350" b="1">
                <a:solidFill>
                  <a:schemeClr val="tx1"/>
                </a:solidFill>
              </a:defRPr>
            </a:lvl3pPr>
            <a:lvl4pPr>
              <a:defRPr sz="1350" b="1">
                <a:solidFill>
                  <a:schemeClr val="tx1"/>
                </a:solidFill>
              </a:defRPr>
            </a:lvl4pPr>
            <a:lvl5pPr>
              <a:defRPr sz="13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07BF3DD8-EDA6-420B-B0C2-7BA46419D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1702" y="2917570"/>
            <a:ext cx="3805237" cy="3444875"/>
          </a:xfrm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350" b="1">
                <a:solidFill>
                  <a:schemeClr val="tx1"/>
                </a:solidFill>
              </a:defRPr>
            </a:lvl1pPr>
            <a:lvl2pPr>
              <a:defRPr sz="1350" b="1">
                <a:solidFill>
                  <a:schemeClr val="tx1"/>
                </a:solidFill>
              </a:defRPr>
            </a:lvl2pPr>
            <a:lvl3pPr>
              <a:defRPr sz="1350" b="1">
                <a:solidFill>
                  <a:schemeClr val="tx1"/>
                </a:solidFill>
              </a:defRPr>
            </a:lvl3pPr>
            <a:lvl4pPr>
              <a:defRPr sz="1350" b="1">
                <a:solidFill>
                  <a:schemeClr val="tx1"/>
                </a:solidFill>
              </a:defRPr>
            </a:lvl4pPr>
            <a:lvl5pPr>
              <a:defRPr sz="13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C8BCE05-E8D7-43F9-BA04-8D1AD554C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1875" y="2137146"/>
            <a:ext cx="3805238" cy="520331"/>
          </a:xfr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txBody>
          <a:bodyPr>
            <a:noAutofit/>
          </a:bodyPr>
          <a:lstStyle>
            <a:lvl1pPr>
              <a:defRPr sz="1350" b="1">
                <a:solidFill>
                  <a:schemeClr val="bg1"/>
                </a:solidFill>
              </a:defRPr>
            </a:lvl1pPr>
            <a:lvl2pPr marL="342900" indent="0" algn="just">
              <a:buNone/>
              <a:defRPr sz="1500" b="1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bg1"/>
                </a:solidFill>
              </a:defRPr>
            </a:lvl3pPr>
            <a:lvl4pPr>
              <a:defRPr sz="1350" b="1">
                <a:solidFill>
                  <a:schemeClr val="bg1"/>
                </a:solidFill>
              </a:defRPr>
            </a:lvl4pPr>
            <a:lvl5pPr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E870FDAD-393C-4204-AC4B-2659D5F973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60" y="2137146"/>
            <a:ext cx="3805238" cy="520331"/>
          </a:xfr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txBody>
          <a:bodyPr>
            <a:noAutofit/>
          </a:bodyPr>
          <a:lstStyle>
            <a:lvl1pPr>
              <a:defRPr sz="1350" b="1">
                <a:solidFill>
                  <a:schemeClr val="bg1"/>
                </a:solidFill>
              </a:defRPr>
            </a:lvl1pPr>
            <a:lvl2pPr marL="342900" indent="0" algn="just">
              <a:buNone/>
              <a:defRPr sz="1500" b="1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bg1"/>
                </a:solidFill>
              </a:defRPr>
            </a:lvl3pPr>
            <a:lvl4pPr>
              <a:defRPr sz="1350" b="1">
                <a:solidFill>
                  <a:schemeClr val="bg1"/>
                </a:solidFill>
              </a:defRPr>
            </a:lvl4pPr>
            <a:lvl5pPr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836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671E-D6B2-4C49-87CF-1721D6D9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C1889-3E76-46B1-9959-6E7878E80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432B0-EC9D-4E29-A3F4-2588DB2A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AD4B-EE22-48BA-A220-F837BA9BC17C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509A-5BB1-4823-AE9D-E1C2A0CB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194C6-C66D-42C5-A29E-EF655C3B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273D-FE20-4603-850B-391FF30CC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96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31178" y="6311442"/>
            <a:ext cx="681644" cy="365125"/>
          </a:xfrm>
          <a:prstGeom prst="rect">
            <a:avLst/>
          </a:prstGeom>
        </p:spPr>
        <p:txBody>
          <a:bodyPr/>
          <a:lstStyle/>
          <a:p>
            <a:fld id="{5519C819-E7B0-4C2A-A0CF-62E3BDE1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4058537" cy="1325563"/>
          </a:xfr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0312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0312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231178" y="6311442"/>
            <a:ext cx="681644" cy="365125"/>
          </a:xfrm>
          <a:prstGeom prst="rect">
            <a:avLst/>
          </a:prstGeom>
        </p:spPr>
        <p:txBody>
          <a:bodyPr/>
          <a:lstStyle/>
          <a:p>
            <a:fld id="{5519C819-E7B0-4C2A-A0CF-62E3BDE13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DB82B21C-2F61-5740-BA9F-11FA041BE57C}" type="datetimeFigureOut">
              <a:rPr lang="it-IT" smtClean="0"/>
              <a:t>27/01/2022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636BBE2-A161-7649-940A-E9F4F1537DD5}" type="slidenum">
              <a:rPr lang="it-IT" smtClean="0"/>
              <a:t>‹#›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23C375A-68A6-44C7-9130-D5273B6C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824" y="639064"/>
            <a:ext cx="6522448" cy="1157838"/>
          </a:xfrm>
          <a:ln w="25400"/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DAA99E8-70CE-4E50-B3E6-3B5D55688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547" y="2434931"/>
            <a:ext cx="7474910" cy="3646930"/>
          </a:xfr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4068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3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8" r:id="rId5"/>
    <p:sldLayoutId id="2147483669" r:id="rId6"/>
    <p:sldLayoutId id="2147483671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11" Type="http://schemas.openxmlformats.org/officeDocument/2006/relationships/image" Target="../media/image1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-compass.eu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svg"/><Relationship Id="rId11" Type="http://schemas.openxmlformats.org/officeDocument/2006/relationships/image" Target="../media/image1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openxmlformats.org/officeDocument/2006/relationships/image" Target="../media/image47.jpeg"/><Relationship Id="rId10" Type="http://schemas.openxmlformats.org/officeDocument/2006/relationships/image" Target="../media/image6.png"/><Relationship Id="rId4" Type="http://schemas.openxmlformats.org/officeDocument/2006/relationships/image" Target="../media/image46.jpe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DC77-C20F-408E-BFAB-0E4E6B53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591" y="3172976"/>
            <a:ext cx="3594817" cy="871579"/>
          </a:xfrm>
        </p:spPr>
        <p:txBody>
          <a:bodyPr>
            <a:noAutofit/>
          </a:bodyPr>
          <a:lstStyle/>
          <a:p>
            <a:pPr algn="ctr"/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FIRENZE 25 October 2021</a:t>
            </a:r>
            <a:endParaRPr lang="it-IT" sz="1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B5DFD-C73A-4DA9-86EE-11E8AD744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141" y="5451492"/>
            <a:ext cx="3143441" cy="114919"/>
          </a:xfrm>
        </p:spPr>
        <p:txBody>
          <a:bodyPr>
            <a:noAutofit/>
          </a:bodyPr>
          <a:lstStyle/>
          <a:p>
            <a:r>
              <a:rPr lang="it-IT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Alessandro Valenza</a:t>
            </a:r>
          </a:p>
          <a:p>
            <a:r>
              <a:rPr lang="it-IT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a.valenza@t33.it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6ABD4C-2DA7-4679-8F81-73E9706BE6D7}"/>
              </a:ext>
            </a:extLst>
          </p:cNvPr>
          <p:cNvSpPr txBox="1"/>
          <p:nvPr/>
        </p:nvSpPr>
        <p:spPr>
          <a:xfrm>
            <a:off x="500761" y="2228671"/>
            <a:ext cx="8142478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>
                <a:latin typeface="TimesNewRomanPSMT"/>
              </a:rPr>
              <a:t>Financial Instruments  and C</a:t>
            </a:r>
            <a:r>
              <a:rPr lang="en-US" sz="4400">
                <a:latin typeface="TimesNewRomanPSMT"/>
              </a:rPr>
              <a:t>ohesion policy </a:t>
            </a:r>
            <a:endParaRPr lang="it-IT" sz="440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9E449B-6C19-4062-BDF5-E38ADF850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306" y="587851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1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68224" y="216638"/>
            <a:ext cx="8515350" cy="1156102"/>
          </a:xfrm>
        </p:spPr>
        <p:txBody>
          <a:bodyPr>
            <a:normAutofit/>
          </a:bodyPr>
          <a:lstStyle/>
          <a:p>
            <a:r>
              <a:rPr lang="en-GB" sz="2700" b="1">
                <a:solidFill>
                  <a:srgbClr val="000000"/>
                </a:solidFill>
              </a:rPr>
              <a:t>DIFFERRENCE PUBLIC/PRIVATE</a:t>
            </a:r>
            <a:endParaRPr lang="it-IT" sz="2700" b="1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BEA7A99-0897-493F-8A34-93F780E9C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17386"/>
              </p:ext>
            </p:extLst>
          </p:nvPr>
        </p:nvGraphicFramePr>
        <p:xfrm>
          <a:off x="461913" y="1281416"/>
          <a:ext cx="8053437" cy="5194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3970">
                  <a:extLst>
                    <a:ext uri="{9D8B030D-6E8A-4147-A177-3AD203B41FA5}">
                      <a16:colId xmlns:a16="http://schemas.microsoft.com/office/drawing/2014/main" val="3765494141"/>
                    </a:ext>
                  </a:extLst>
                </a:gridCol>
                <a:gridCol w="6249467">
                  <a:extLst>
                    <a:ext uri="{9D8B030D-6E8A-4147-A177-3AD203B41FA5}">
                      <a16:colId xmlns:a16="http://schemas.microsoft.com/office/drawing/2014/main" val="245642414"/>
                    </a:ext>
                  </a:extLst>
                </a:gridCol>
              </a:tblGrid>
              <a:tr h="1320405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LOWER INTEREST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090831"/>
                  </a:ext>
                </a:extLst>
              </a:tr>
              <a:tr h="1008645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NO/ LIGHTER COLLATERALS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932692"/>
                  </a:ext>
                </a:extLst>
              </a:tr>
              <a:tr h="1150618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  <a:p>
                      <a:r>
                        <a:rPr lang="en-US" sz="2800"/>
                        <a:t>MERCY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806595"/>
                  </a:ext>
                </a:extLst>
              </a:tr>
              <a:tr h="1715130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  <a:p>
                      <a:r>
                        <a:rPr lang="en-US" sz="2800"/>
                        <a:t>NO FINANCIAL ASSISTANCE</a:t>
                      </a:r>
                    </a:p>
                    <a:p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168454"/>
                  </a:ext>
                </a:extLst>
              </a:tr>
            </a:tbl>
          </a:graphicData>
        </a:graphic>
      </p:graphicFrame>
      <p:pic>
        <p:nvPicPr>
          <p:cNvPr id="4" name="Graphic 3" descr="Hourglass Full with solid fill">
            <a:extLst>
              <a:ext uri="{FF2B5EF4-FFF2-40B4-BE49-F238E27FC236}">
                <a16:creationId xmlns:a16="http://schemas.microsoft.com/office/drawing/2014/main" id="{E001F3A2-B2B5-4CDF-828D-EB7A1D6C9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192" y="3655434"/>
            <a:ext cx="914400" cy="914400"/>
          </a:xfrm>
          <a:prstGeom prst="rect">
            <a:avLst/>
          </a:prstGeom>
        </p:spPr>
      </p:pic>
      <p:pic>
        <p:nvPicPr>
          <p:cNvPr id="8" name="Graphic 7" descr="Downward trend graph with solid fill">
            <a:extLst>
              <a:ext uri="{FF2B5EF4-FFF2-40B4-BE49-F238E27FC236}">
                <a16:creationId xmlns:a16="http://schemas.microsoft.com/office/drawing/2014/main" id="{96F4E5D9-B88E-446F-873B-47027DA4C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192" y="1372740"/>
            <a:ext cx="914400" cy="914400"/>
          </a:xfrm>
          <a:prstGeom prst="rect">
            <a:avLst/>
          </a:prstGeom>
        </p:spPr>
      </p:pic>
      <p:pic>
        <p:nvPicPr>
          <p:cNvPr id="13" name="Graphic 12" descr="Clipboard All Crosses with solid fill">
            <a:extLst>
              <a:ext uri="{FF2B5EF4-FFF2-40B4-BE49-F238E27FC236}">
                <a16:creationId xmlns:a16="http://schemas.microsoft.com/office/drawing/2014/main" id="{DBDFF692-2F75-458D-9078-9E1D6E9BE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6192" y="2590656"/>
            <a:ext cx="914400" cy="914400"/>
          </a:xfrm>
          <a:prstGeom prst="rect">
            <a:avLst/>
          </a:prstGeom>
        </p:spPr>
      </p:pic>
      <p:pic>
        <p:nvPicPr>
          <p:cNvPr id="15" name="Graphic 14" descr="Classroom with solid fill">
            <a:extLst>
              <a:ext uri="{FF2B5EF4-FFF2-40B4-BE49-F238E27FC236}">
                <a16:creationId xmlns:a16="http://schemas.microsoft.com/office/drawing/2014/main" id="{63791ACB-DFBF-42E3-B668-ED369BAD7D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6192" y="5028060"/>
            <a:ext cx="914400" cy="914400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0B0BBBCA-5678-4770-B0EC-B1908DFEDC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1297" y="104394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3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75863" y="194907"/>
            <a:ext cx="2089385" cy="853605"/>
          </a:xfrm>
        </p:spPr>
        <p:txBody>
          <a:bodyPr>
            <a:noAutofit/>
          </a:bodyPr>
          <a:lstStyle/>
          <a:p>
            <a:pPr algn="ctr"/>
            <a:r>
              <a:rPr lang="en-GB" sz="2800"/>
              <a:t>LOAN</a:t>
            </a:r>
            <a:br>
              <a:rPr lang="en-GB" sz="4800"/>
            </a:br>
            <a:endParaRPr lang="en-GB" sz="4800"/>
          </a:p>
        </p:txBody>
      </p:sp>
      <p:pic>
        <p:nvPicPr>
          <p:cNvPr id="12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" y="911768"/>
            <a:ext cx="6867127" cy="59462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763CAAAF-DF9F-4DC4-8A2E-3C8FBB23A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658" y="66925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7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6" y="1255776"/>
            <a:ext cx="7723423" cy="537281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715006" y="426555"/>
            <a:ext cx="4052066" cy="8292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700" cap="all"/>
              <a:t>Guarantee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F28B496B-5BE6-43CA-B3E3-3D51701E5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246" y="149163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2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63324" y="390709"/>
            <a:ext cx="4350052" cy="743147"/>
          </a:xfrm>
        </p:spPr>
        <p:txBody>
          <a:bodyPr>
            <a:normAutofit/>
          </a:bodyPr>
          <a:lstStyle/>
          <a:p>
            <a:r>
              <a:rPr lang="en-GB" sz="2700" b="1" cap="all"/>
              <a:t>Equity</a:t>
            </a:r>
          </a:p>
        </p:txBody>
      </p:sp>
      <p:pic>
        <p:nvPicPr>
          <p:cNvPr id="7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472001" y="1133856"/>
            <a:ext cx="8425068" cy="48158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E0D3F705-BC86-402B-BF7E-EC272011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590" y="207498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9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765E-6FBD-4598-8F28-ADC54641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30" y="1097757"/>
            <a:ext cx="8555615" cy="994172"/>
          </a:xfrm>
        </p:spPr>
        <p:txBody>
          <a:bodyPr>
            <a:normAutofit/>
          </a:bodyPr>
          <a:lstStyle/>
          <a:p>
            <a:r>
              <a:rPr lang="en-GB" sz="2800" b="1">
                <a:latin typeface="+mn-lt"/>
              </a:rPr>
              <a:t>MICROFINANCE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BFEE4B-D134-4958-B069-EFAF9B624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690826"/>
              </p:ext>
            </p:extLst>
          </p:nvPr>
        </p:nvGraphicFramePr>
        <p:xfrm>
          <a:off x="297430" y="1797248"/>
          <a:ext cx="8555615" cy="347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C688C3-E4CE-4FEA-B883-305CE35340D7}"/>
              </a:ext>
            </a:extLst>
          </p:cNvPr>
          <p:cNvSpPr txBox="1"/>
          <p:nvPr/>
        </p:nvSpPr>
        <p:spPr>
          <a:xfrm>
            <a:off x="582118" y="5954689"/>
            <a:ext cx="687211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350"/>
              <a:t>https://www.fi-compass.eu/publication/brochures/factsheet-financial-instruments-working-microfinance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22E90E5-1DA6-49D6-8D64-72389D1451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566" y="193228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5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256BB-2C4C-4A5A-BC63-501091BC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41" y="986700"/>
            <a:ext cx="7750723" cy="994172"/>
          </a:xfrm>
        </p:spPr>
        <p:txBody>
          <a:bodyPr>
            <a:normAutofit/>
          </a:bodyPr>
          <a:lstStyle/>
          <a:p>
            <a:r>
              <a:rPr lang="en-GB" sz="2700" b="1">
                <a:latin typeface="+mn-lt"/>
              </a:rPr>
              <a:t>HOW DOES IT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855B6-E24E-46E7-ADF8-82D26D30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0" y="1762812"/>
            <a:ext cx="7919711" cy="4108489"/>
          </a:xfrm>
          <a:prstGeom prst="rect">
            <a:avLst/>
          </a:prstGeom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D6FDDDE4-D85A-47D9-9FA1-847F1B5A2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11" y="160469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7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04EE-6E26-433F-87B6-B89C010365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sz="3400" b="1"/>
          </a:p>
          <a:p>
            <a:pPr algn="ctr"/>
            <a:r>
              <a:rPr lang="en-US" sz="3400" b="1"/>
              <a:t>3) The life cycle of a financial instrument</a:t>
            </a:r>
          </a:p>
        </p:txBody>
      </p:sp>
    </p:spTree>
    <p:extLst>
      <p:ext uri="{BB962C8B-B14F-4D97-AF65-F5344CB8AC3E}">
        <p14:creationId xmlns:p14="http://schemas.microsoft.com/office/powerpoint/2010/main" val="1807801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00" y="360000"/>
            <a:ext cx="4439689" cy="974903"/>
          </a:xfrm>
        </p:spPr>
        <p:txBody>
          <a:bodyPr>
            <a:normAutofit/>
          </a:bodyPr>
          <a:lstStyle/>
          <a:p>
            <a:r>
              <a:rPr lang="en-GB" sz="2700" b="1"/>
              <a:t>THE LIFE CYCLE</a:t>
            </a:r>
            <a:endParaRPr lang="it-IT" sz="2700" b="1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"/>
          <a:stretch/>
        </p:blipFill>
        <p:spPr bwMode="auto">
          <a:xfrm>
            <a:off x="630000" y="1475729"/>
            <a:ext cx="8172661" cy="398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45B49D57-1F2B-4858-AE96-29473499F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182" y="200225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01" y="365127"/>
            <a:ext cx="3676186" cy="644966"/>
          </a:xfrm>
        </p:spPr>
        <p:txBody>
          <a:bodyPr>
            <a:normAutofit/>
          </a:bodyPr>
          <a:lstStyle/>
          <a:p>
            <a:r>
              <a:rPr lang="en-GB" sz="2700" b="1"/>
              <a:t>THE DESIGN PHASE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9"/>
          <a:stretch/>
        </p:blipFill>
        <p:spPr bwMode="auto">
          <a:xfrm>
            <a:off x="444809" y="1301748"/>
            <a:ext cx="8461066" cy="392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: Rounded Corners 6"/>
          <p:cNvSpPr/>
          <p:nvPr/>
        </p:nvSpPr>
        <p:spPr>
          <a:xfrm>
            <a:off x="6337005" y="1301748"/>
            <a:ext cx="2488018" cy="2232234"/>
          </a:xfrm>
          <a:prstGeom prst="roundRect">
            <a:avLst/>
          </a:prstGeom>
          <a:noFill/>
          <a:ln w="25400">
            <a:solidFill>
              <a:srgbClr val="D24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33BF4F1-3E30-434F-9ACE-A8B3A9F13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550" y="132826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0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3996" r="4735" b="2888"/>
          <a:stretch/>
        </p:blipFill>
        <p:spPr bwMode="auto">
          <a:xfrm>
            <a:off x="1800807" y="1443075"/>
            <a:ext cx="5756989" cy="39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30000" y="365127"/>
            <a:ext cx="4388889" cy="644966"/>
          </a:xfrm>
        </p:spPr>
        <p:txBody>
          <a:bodyPr>
            <a:normAutofit/>
          </a:bodyPr>
          <a:lstStyle/>
          <a:p>
            <a:r>
              <a:rPr lang="en-GB" sz="2700" b="1"/>
              <a:t>THE DESIGN PHASE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929735-758A-4581-8393-B8137DAA1B1F}"/>
              </a:ext>
            </a:extLst>
          </p:cNvPr>
          <p:cNvSpPr/>
          <p:nvPr/>
        </p:nvSpPr>
        <p:spPr>
          <a:xfrm>
            <a:off x="2096654" y="2632364"/>
            <a:ext cx="3260437" cy="6449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A0E797C4-6EAA-4F49-AB60-B7BE7ED66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062" y="242157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5AA1-A6FC-4443-9759-A7358D0701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are we going to talk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04EE-6E26-433F-87B6-B89C01036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3013" y="1825952"/>
            <a:ext cx="8195974" cy="3444785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2800"/>
              <a:t>What is a financial instrument</a:t>
            </a:r>
          </a:p>
          <a:p>
            <a:pPr marL="342900" indent="-342900">
              <a:buAutoNum type="arabicParenR"/>
            </a:pPr>
            <a:r>
              <a:rPr lang="en-US" sz="2800"/>
              <a:t>Different types of financial instruments (products)</a:t>
            </a:r>
          </a:p>
          <a:p>
            <a:pPr marL="342900" indent="-342900">
              <a:buAutoNum type="arabicParenR"/>
            </a:pPr>
            <a:r>
              <a:rPr lang="en-US" sz="2800"/>
              <a:t>The life cycle of a financial instruments</a:t>
            </a:r>
          </a:p>
          <a:p>
            <a:pPr marL="342900" indent="-342900">
              <a:buAutoNum type="arabicParenR"/>
            </a:pPr>
            <a:r>
              <a:rPr lang="en-US" sz="2800"/>
              <a:t>Why using financial instruments in Cohesion Policy</a:t>
            </a:r>
          </a:p>
          <a:p>
            <a:pPr marL="342900" indent="-342900">
              <a:buAutoNum type="arabicParenR"/>
            </a:pPr>
            <a:r>
              <a:rPr lang="en-US" sz="2800"/>
              <a:t>Work-out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9EEBD-A7A8-4B8B-9634-0D5D41C4727F}"/>
              </a:ext>
            </a:extLst>
          </p:cNvPr>
          <p:cNvSpPr txBox="1"/>
          <p:nvPr/>
        </p:nvSpPr>
        <p:spPr>
          <a:xfrm>
            <a:off x="473013" y="5168051"/>
            <a:ext cx="8195701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CREDIT / DISCLAIMER</a:t>
            </a:r>
          </a:p>
          <a:p>
            <a:r>
              <a:rPr lang="en-US"/>
              <a:t>The following slides of this presentation are taken form the official presentations/ publications of fi-compass (</a:t>
            </a:r>
            <a:r>
              <a:rPr lang="en-GB" sz="1800">
                <a:hlinkClick r:id="rId2"/>
              </a:rPr>
              <a:t>https://www.fi-compass.eu</a:t>
            </a:r>
            <a:r>
              <a:rPr lang="en-GB" sz="1800"/>
              <a:t>): 11, 12, 13, 14, 16, 19-29, 32)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90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30000" y="360000"/>
            <a:ext cx="6782736" cy="847008"/>
          </a:xfrm>
        </p:spPr>
        <p:txBody>
          <a:bodyPr>
            <a:noAutofit/>
          </a:bodyPr>
          <a:lstStyle/>
          <a:p>
            <a:r>
              <a:rPr lang="en-GB" sz="2700" b="1" cap="all"/>
              <a:t>Considering the </a:t>
            </a:r>
            <a:r>
              <a:rPr lang="en-GB" sz="2700" b="1"/>
              <a:t>ECOSYSTEM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9" y="1207008"/>
            <a:ext cx="8128571" cy="5123630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0A572A3E-F8D0-47F1-AA09-DDA884BE0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432" y="106800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6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4001539" cy="708761"/>
          </a:xfrm>
        </p:spPr>
        <p:txBody>
          <a:bodyPr>
            <a:normAutofit/>
          </a:bodyPr>
          <a:lstStyle/>
          <a:p>
            <a:r>
              <a:rPr lang="en-GB" sz="2700" b="1"/>
              <a:t>THE SET-UP PHASE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246" y="1503512"/>
            <a:ext cx="8805333" cy="39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: Rounded Corners 8"/>
          <p:cNvSpPr/>
          <p:nvPr/>
        </p:nvSpPr>
        <p:spPr>
          <a:xfrm>
            <a:off x="6312611" y="3305774"/>
            <a:ext cx="2590800" cy="2232234"/>
          </a:xfrm>
          <a:prstGeom prst="roundRect">
            <a:avLst/>
          </a:prstGeom>
          <a:noFill/>
          <a:ln w="25400">
            <a:solidFill>
              <a:srgbClr val="D24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AF67A5F1-6F42-43C9-B028-A00EE9EBA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02" y="164723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9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30000" y="360000"/>
            <a:ext cx="4918501" cy="1156102"/>
          </a:xfrm>
        </p:spPr>
        <p:txBody>
          <a:bodyPr>
            <a:normAutofit fontScale="90000"/>
          </a:bodyPr>
          <a:lstStyle/>
          <a:p>
            <a:r>
              <a:rPr lang="en-GB" sz="2700" b="1"/>
              <a:t>IMPLEMENTATION </a:t>
            </a:r>
            <a:br>
              <a:rPr lang="en-GB" sz="2700" b="1"/>
            </a:br>
            <a:r>
              <a:rPr lang="en-GB" sz="2700" b="1"/>
              <a:t>OPTIONS AND GOVERNANCE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570111" y="649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2" y="1805213"/>
            <a:ext cx="7420387" cy="34825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FDDC18-3FF8-45DC-92EC-CA30AAA381FF}"/>
              </a:ext>
            </a:extLst>
          </p:cNvPr>
          <p:cNvSpPr/>
          <p:nvPr/>
        </p:nvSpPr>
        <p:spPr>
          <a:xfrm>
            <a:off x="2511552" y="2595103"/>
            <a:ext cx="1377696" cy="26926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6B2208FB-D9B8-4734-96A9-8F848D556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779" y="148674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30000" y="360000"/>
            <a:ext cx="4918501" cy="1156102"/>
          </a:xfrm>
        </p:spPr>
        <p:txBody>
          <a:bodyPr>
            <a:normAutofit fontScale="90000"/>
          </a:bodyPr>
          <a:lstStyle/>
          <a:p>
            <a:r>
              <a:rPr lang="en-GB" sz="2700" b="1"/>
              <a:t>IMPLEMENTATION </a:t>
            </a:r>
            <a:br>
              <a:rPr lang="en-GB" sz="2700" b="1"/>
            </a:br>
            <a:r>
              <a:rPr lang="en-GB" sz="2700" b="1"/>
              <a:t>OPTIONS AND GOVERNANCE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570111" y="649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0" y="1805212"/>
            <a:ext cx="7420387" cy="34825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FDDC18-3FF8-45DC-92EC-CA30AAA381FF}"/>
              </a:ext>
            </a:extLst>
          </p:cNvPr>
          <p:cNvSpPr/>
          <p:nvPr/>
        </p:nvSpPr>
        <p:spPr>
          <a:xfrm>
            <a:off x="3883152" y="2595103"/>
            <a:ext cx="3139440" cy="26926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3ED2A091-6F58-4585-85AB-104A11107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297" y="170407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43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30000" y="360000"/>
            <a:ext cx="4291284" cy="1127805"/>
          </a:xfrm>
        </p:spPr>
        <p:txBody>
          <a:bodyPr>
            <a:normAutofit/>
          </a:bodyPr>
          <a:lstStyle/>
          <a:p>
            <a:r>
              <a:rPr lang="en-GB" sz="2700" b="1"/>
              <a:t>THE IMPLEMENTATION PHASE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09" y="2057110"/>
            <a:ext cx="8642409" cy="389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: Rounded Corners 8"/>
          <p:cNvSpPr/>
          <p:nvPr/>
        </p:nvSpPr>
        <p:spPr>
          <a:xfrm>
            <a:off x="245682" y="3874537"/>
            <a:ext cx="2476510" cy="2080458"/>
          </a:xfrm>
          <a:prstGeom prst="roundRect">
            <a:avLst/>
          </a:prstGeom>
          <a:noFill/>
          <a:ln w="25400">
            <a:solidFill>
              <a:srgbClr val="D24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4D94045-24A8-4D0A-AA20-4A03F663C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605" y="91727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46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2" y="1805298"/>
            <a:ext cx="8470971" cy="4012566"/>
          </a:xfrm>
          <a:prstGeom prst="rect">
            <a:avLst/>
          </a:prstGeom>
        </p:spPr>
      </p:pic>
      <p:sp>
        <p:nvSpPr>
          <p:cNvPr id="7" name="Titolo 3"/>
          <p:cNvSpPr txBox="1">
            <a:spLocks/>
          </p:cNvSpPr>
          <p:nvPr/>
        </p:nvSpPr>
        <p:spPr>
          <a:xfrm>
            <a:off x="630000" y="360000"/>
            <a:ext cx="4291284" cy="1127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700"/>
              <a:t>THE IMPLEMENTATION PHASE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FFC2124A-765A-40E6-9656-D224963AD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697" y="210165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2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04EE-6E26-433F-87B6-B89C010365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arenR"/>
            </a:pPr>
            <a:endParaRPr lang="en-US" sz="4000" b="1"/>
          </a:p>
          <a:p>
            <a:pPr algn="ctr"/>
            <a:r>
              <a:rPr lang="en-US" sz="3400" b="1"/>
              <a:t>4) Why using financial instruments in Cohesion Policy</a:t>
            </a:r>
          </a:p>
        </p:txBody>
      </p:sp>
    </p:spTree>
    <p:extLst>
      <p:ext uri="{BB962C8B-B14F-4D97-AF65-F5344CB8AC3E}">
        <p14:creationId xmlns:p14="http://schemas.microsoft.com/office/powerpoint/2010/main" val="3432733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869430" cy="1156102"/>
          </a:xfrm>
        </p:spPr>
        <p:txBody>
          <a:bodyPr>
            <a:normAutofit/>
          </a:bodyPr>
          <a:lstStyle/>
          <a:p>
            <a:r>
              <a:rPr lang="en-GB" sz="2700" b="1" cap="all">
                <a:solidFill>
                  <a:srgbClr val="000000"/>
                </a:solidFill>
              </a:rPr>
              <a:t>Leverage</a:t>
            </a:r>
            <a:endParaRPr lang="it-IT" sz="2700" b="1" cap="al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BDB5C0-A103-42CE-8B23-1E168518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407" y="1611945"/>
            <a:ext cx="5633757" cy="48809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B15F68B-3DD4-4E43-8C2C-F4873B792FFD}"/>
              </a:ext>
            </a:extLst>
          </p:cNvPr>
          <p:cNvSpPr/>
          <p:nvPr/>
        </p:nvSpPr>
        <p:spPr>
          <a:xfrm>
            <a:off x="3582183" y="2474976"/>
            <a:ext cx="2232207" cy="55578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33371-56D0-433E-8230-4DE45A60C4D2}"/>
              </a:ext>
            </a:extLst>
          </p:cNvPr>
          <p:cNvSpPr txBox="1"/>
          <p:nvPr/>
        </p:nvSpPr>
        <p:spPr>
          <a:xfrm>
            <a:off x="0" y="2474976"/>
            <a:ext cx="2133600" cy="6155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400" cap="small"/>
              <a:t>Leverage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D4FA503-182E-404D-B0AF-00735B36AF77}"/>
              </a:ext>
            </a:extLst>
          </p:cNvPr>
          <p:cNvSpPr/>
          <p:nvPr/>
        </p:nvSpPr>
        <p:spPr>
          <a:xfrm rot="5400000">
            <a:off x="2219131" y="2493452"/>
            <a:ext cx="350145" cy="56388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03FB4B15-B26C-42F6-87BE-CED951830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880" y="170408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869430" cy="1156102"/>
          </a:xfrm>
        </p:spPr>
        <p:txBody>
          <a:bodyPr>
            <a:normAutofit/>
          </a:bodyPr>
          <a:lstStyle/>
          <a:p>
            <a:r>
              <a:rPr lang="en-GB" sz="2700" b="1" cap="all">
                <a:solidFill>
                  <a:srgbClr val="000000"/>
                </a:solidFill>
              </a:rPr>
              <a:t>Revolving</a:t>
            </a:r>
            <a:endParaRPr lang="it-IT" sz="2700" b="1" cap="al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BDB5C0-A103-42CE-8B23-1E168518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97" y="1611945"/>
            <a:ext cx="5633757" cy="48809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B15F68B-3DD4-4E43-8C2C-F4873B792FFD}"/>
              </a:ext>
            </a:extLst>
          </p:cNvPr>
          <p:cNvSpPr/>
          <p:nvPr/>
        </p:nvSpPr>
        <p:spPr>
          <a:xfrm>
            <a:off x="3468269" y="3071190"/>
            <a:ext cx="249932" cy="79124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33371-56D0-433E-8230-4DE45A60C4D2}"/>
              </a:ext>
            </a:extLst>
          </p:cNvPr>
          <p:cNvSpPr txBox="1"/>
          <p:nvPr/>
        </p:nvSpPr>
        <p:spPr>
          <a:xfrm>
            <a:off x="6313954" y="1836113"/>
            <a:ext cx="303742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cap="small"/>
              <a:t>Revolving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D4FA503-182E-404D-B0AF-00735B36AF77}"/>
              </a:ext>
            </a:extLst>
          </p:cNvPr>
          <p:cNvSpPr/>
          <p:nvPr/>
        </p:nvSpPr>
        <p:spPr>
          <a:xfrm rot="13057508">
            <a:off x="7340606" y="2278090"/>
            <a:ext cx="191123" cy="143368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71B9B3-19A2-48A8-8880-E4FC2D7B0E85}"/>
              </a:ext>
            </a:extLst>
          </p:cNvPr>
          <p:cNvSpPr/>
          <p:nvPr/>
        </p:nvSpPr>
        <p:spPr>
          <a:xfrm>
            <a:off x="4870164" y="3071190"/>
            <a:ext cx="249930" cy="80998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213C52-4AF4-4E96-9EAF-E074B8A6169B}"/>
              </a:ext>
            </a:extLst>
          </p:cNvPr>
          <p:cNvSpPr/>
          <p:nvPr/>
        </p:nvSpPr>
        <p:spPr>
          <a:xfrm>
            <a:off x="6272056" y="3071190"/>
            <a:ext cx="249930" cy="79124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63795FC2-8616-4C70-85EA-416C2630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665" y="279738"/>
            <a:ext cx="914479" cy="554784"/>
          </a:xfrm>
          <a:prstGeom prst="rect">
            <a:avLst/>
          </a:prstGeom>
        </p:spPr>
      </p:pic>
      <p:sp>
        <p:nvSpPr>
          <p:cNvPr id="14" name="Oval 3">
            <a:extLst>
              <a:ext uri="{FF2B5EF4-FFF2-40B4-BE49-F238E27FC236}">
                <a16:creationId xmlns:a16="http://schemas.microsoft.com/office/drawing/2014/main" id="{01B1ABDD-61EB-41D1-A03C-0EE6745C48A6}"/>
              </a:ext>
            </a:extLst>
          </p:cNvPr>
          <p:cNvSpPr/>
          <p:nvPr/>
        </p:nvSpPr>
        <p:spPr>
          <a:xfrm>
            <a:off x="2066373" y="3071190"/>
            <a:ext cx="249933" cy="79124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332982" cy="1156102"/>
          </a:xfrm>
        </p:spPr>
        <p:txBody>
          <a:bodyPr>
            <a:normAutofit/>
          </a:bodyPr>
          <a:lstStyle/>
          <a:p>
            <a:r>
              <a:rPr lang="en-GB" sz="2700" b="1">
                <a:solidFill>
                  <a:srgbClr val="000000"/>
                </a:solidFill>
              </a:rPr>
              <a:t>QUALITY OF PROJECTS</a:t>
            </a:r>
            <a:endParaRPr lang="it-IT" sz="2700" b="1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BEA7A99-0897-493F-8A34-93F780E9C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31052"/>
              </p:ext>
            </p:extLst>
          </p:nvPr>
        </p:nvGraphicFramePr>
        <p:xfrm>
          <a:off x="536448" y="1036320"/>
          <a:ext cx="7978902" cy="5575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7274">
                  <a:extLst>
                    <a:ext uri="{9D8B030D-6E8A-4147-A177-3AD203B41FA5}">
                      <a16:colId xmlns:a16="http://schemas.microsoft.com/office/drawing/2014/main" val="3765494141"/>
                    </a:ext>
                  </a:extLst>
                </a:gridCol>
                <a:gridCol w="6191628">
                  <a:extLst>
                    <a:ext uri="{9D8B030D-6E8A-4147-A177-3AD203B41FA5}">
                      <a16:colId xmlns:a16="http://schemas.microsoft.com/office/drawing/2014/main" val="245642414"/>
                    </a:ext>
                  </a:extLst>
                </a:gridCol>
              </a:tblGrid>
              <a:tr h="1869147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  <a:p>
                      <a:r>
                        <a:rPr lang="en-US" sz="2800"/>
                        <a:t>DISCIPLINE: TIMING AND DELIVERY OF THE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090831"/>
                  </a:ext>
                </a:extLst>
              </a:tr>
              <a:tr h="688633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FINACIAL CITIZENSHIP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932692"/>
                  </a:ext>
                </a:extLst>
              </a:tr>
              <a:tr h="1148588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  <a:p>
                      <a:r>
                        <a:rPr lang="en-US" sz="2800"/>
                        <a:t>SUSTAINIBILITY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806595"/>
                  </a:ext>
                </a:extLst>
              </a:tr>
              <a:tr h="1869147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  <a:p>
                      <a:r>
                        <a:rPr lang="en-US" sz="2800"/>
                        <a:t>ALLINGNEMENT OF INTEREST</a:t>
                      </a:r>
                    </a:p>
                    <a:p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168454"/>
                  </a:ext>
                </a:extLst>
              </a:tr>
            </a:tbl>
          </a:graphicData>
        </a:graphic>
      </p:graphicFrame>
      <p:pic>
        <p:nvPicPr>
          <p:cNvPr id="5" name="Graphic 4" descr="Police male with solid fill">
            <a:extLst>
              <a:ext uri="{FF2B5EF4-FFF2-40B4-BE49-F238E27FC236}">
                <a16:creationId xmlns:a16="http://schemas.microsoft.com/office/drawing/2014/main" id="{5445BCC5-6829-4547-B7E5-BC60AE1AB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207" y="1398847"/>
            <a:ext cx="914400" cy="914400"/>
          </a:xfrm>
          <a:prstGeom prst="rect">
            <a:avLst/>
          </a:prstGeom>
        </p:spPr>
      </p:pic>
      <p:pic>
        <p:nvPicPr>
          <p:cNvPr id="7" name="Graphic 6" descr="Diploma with solid fill">
            <a:extLst>
              <a:ext uri="{FF2B5EF4-FFF2-40B4-BE49-F238E27FC236}">
                <a16:creationId xmlns:a16="http://schemas.microsoft.com/office/drawing/2014/main" id="{40942706-ABC3-4F09-9B34-E3FF17E4A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8408" y="2712240"/>
            <a:ext cx="883920" cy="914400"/>
          </a:xfrm>
          <a:prstGeom prst="rect">
            <a:avLst/>
          </a:prstGeom>
        </p:spPr>
      </p:pic>
      <p:pic>
        <p:nvPicPr>
          <p:cNvPr id="9" name="Graphic 8" descr="Handshake with solid fill">
            <a:extLst>
              <a:ext uri="{FF2B5EF4-FFF2-40B4-BE49-F238E27FC236}">
                <a16:creationId xmlns:a16="http://schemas.microsoft.com/office/drawing/2014/main" id="{39703076-3C29-4456-B81A-D9F7FB3B09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3168" y="5027799"/>
            <a:ext cx="914400" cy="914400"/>
          </a:xfrm>
          <a:prstGeom prst="rect">
            <a:avLst/>
          </a:prstGeom>
        </p:spPr>
      </p:pic>
      <p:pic>
        <p:nvPicPr>
          <p:cNvPr id="12" name="Graphic 11" descr="Hill scene with solid fill">
            <a:extLst>
              <a:ext uri="{FF2B5EF4-FFF2-40B4-BE49-F238E27FC236}">
                <a16:creationId xmlns:a16="http://schemas.microsoft.com/office/drawing/2014/main" id="{6574CF1D-2908-405B-B74D-FF1835DC47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3648" y="3745715"/>
            <a:ext cx="914400" cy="914400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25D9E090-7B10-4979-A69D-DF155CFFCB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2665" y="279738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8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04EE-6E26-433F-87B6-B89C010365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sz="3400" b="1"/>
          </a:p>
          <a:p>
            <a:pPr marL="342900" indent="-342900" algn="ctr">
              <a:buAutoNum type="arabicParenR"/>
            </a:pPr>
            <a:r>
              <a:rPr lang="en-US" sz="3400" b="1"/>
              <a:t>What is a financial instrument</a:t>
            </a:r>
          </a:p>
        </p:txBody>
      </p:sp>
    </p:spTree>
    <p:extLst>
      <p:ext uri="{BB962C8B-B14F-4D97-AF65-F5344CB8AC3E}">
        <p14:creationId xmlns:p14="http://schemas.microsoft.com/office/powerpoint/2010/main" val="2379893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3125" r="2631" b="3561"/>
          <a:stretch/>
        </p:blipFill>
        <p:spPr>
          <a:xfrm>
            <a:off x="487459" y="3270988"/>
            <a:ext cx="958148" cy="967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4737" r="12282" b="11118"/>
          <a:stretch/>
        </p:blipFill>
        <p:spPr>
          <a:xfrm>
            <a:off x="487459" y="5087500"/>
            <a:ext cx="958147" cy="972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3396" r="5635" b="3829"/>
          <a:stretch/>
        </p:blipFill>
        <p:spPr>
          <a:xfrm>
            <a:off x="487459" y="1594734"/>
            <a:ext cx="958148" cy="9649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2892" y="1594734"/>
            <a:ext cx="50196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SMEs </a:t>
            </a:r>
          </a:p>
          <a:p>
            <a:r>
              <a:rPr lang="en-GB" sz="2800">
                <a:solidFill>
                  <a:srgbClr val="000000"/>
                </a:solidFill>
              </a:rPr>
              <a:t>and microenterprises</a:t>
            </a:r>
          </a:p>
          <a:p>
            <a:endParaRPr lang="en-GB" sz="2800">
              <a:solidFill>
                <a:srgbClr val="000000"/>
              </a:solidFill>
            </a:endParaRPr>
          </a:p>
          <a:p>
            <a:pPr lvl="2"/>
            <a:endParaRPr lang="en-GB" sz="2800">
              <a:solidFill>
                <a:srgbClr val="000000"/>
              </a:solidFill>
            </a:endParaRPr>
          </a:p>
          <a:p>
            <a:r>
              <a:rPr lang="en-GB" sz="2800">
                <a:solidFill>
                  <a:srgbClr val="000000"/>
                </a:solidFill>
              </a:rPr>
              <a:t>Large </a:t>
            </a:r>
          </a:p>
          <a:p>
            <a:r>
              <a:rPr lang="en-GB" sz="2800">
                <a:solidFill>
                  <a:srgbClr val="000000"/>
                </a:solidFill>
              </a:rPr>
              <a:t>(infrastructural projects)</a:t>
            </a:r>
          </a:p>
          <a:p>
            <a:endParaRPr lang="en-GB" sz="2800">
              <a:solidFill>
                <a:srgbClr val="000000"/>
              </a:solidFill>
            </a:endParaRPr>
          </a:p>
          <a:p>
            <a:endParaRPr lang="en-GB" sz="2800">
              <a:solidFill>
                <a:srgbClr val="000000"/>
              </a:solidFill>
            </a:endParaRPr>
          </a:p>
          <a:p>
            <a:endParaRPr lang="en-GB" sz="2800">
              <a:solidFill>
                <a:srgbClr val="000000"/>
              </a:solidFill>
            </a:endParaRPr>
          </a:p>
          <a:p>
            <a:r>
              <a:rPr lang="en-GB" sz="2800">
                <a:solidFill>
                  <a:srgbClr val="000000"/>
                </a:solidFill>
              </a:rPr>
              <a:t>Social needs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DDEA8A8-57D4-4243-8352-280908E4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04" y="398369"/>
            <a:ext cx="6522448" cy="1157838"/>
          </a:xfrm>
        </p:spPr>
        <p:txBody>
          <a:bodyPr/>
          <a:lstStyle/>
          <a:p>
            <a:r>
              <a:rPr lang="en-US" sz="2700" b="1" cap="all">
                <a:solidFill>
                  <a:srgbClr val="000000"/>
                </a:solidFill>
              </a:rPr>
              <a:t>FLEXIBILITY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3CE14BA-1539-43BD-8ECC-921ACE93B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47CBB7-6831-4432-9B7C-3CBA94AAE8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698" r="84931" b="18350"/>
          <a:stretch/>
        </p:blipFill>
        <p:spPr>
          <a:xfrm>
            <a:off x="5722194" y="1809739"/>
            <a:ext cx="964852" cy="809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B98CE9-90F4-4735-A2F0-E9C9219AFF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628" r="86452" b="30516"/>
          <a:stretch/>
        </p:blipFill>
        <p:spPr>
          <a:xfrm>
            <a:off x="6470502" y="1820107"/>
            <a:ext cx="940606" cy="818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E91924-F259-426E-9D96-4DD13454EE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5388" y="1792367"/>
            <a:ext cx="1019533" cy="809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F252B-207D-4FDD-A6D4-33E96B7004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3463" y="1790500"/>
            <a:ext cx="816327" cy="8114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36BADD-5CBE-4F33-8DE5-FA16CC1456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2194" y="3648718"/>
            <a:ext cx="894762" cy="7105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689432-3EB9-40AC-8FC3-4584542D5A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1237" y="3548425"/>
            <a:ext cx="853073" cy="8480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CFA146-4697-49BC-AD7C-58AA276D637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87545" b="19571"/>
          <a:stretch/>
        </p:blipFill>
        <p:spPr>
          <a:xfrm>
            <a:off x="7404310" y="3373283"/>
            <a:ext cx="853073" cy="10130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5999F3-99CE-462A-8EE4-BC5B52CF87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628" r="86452" b="30516"/>
          <a:stretch/>
        </p:blipFill>
        <p:spPr>
          <a:xfrm>
            <a:off x="5766353" y="5103671"/>
            <a:ext cx="930622" cy="809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CEEAE8-354D-4E24-ACBB-4D06D8DB8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4023" y="5045927"/>
            <a:ext cx="930622" cy="925117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9A143213-CAF6-4679-9928-8D23F05BC9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0143" y="244475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18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30000" y="360000"/>
            <a:ext cx="7291376" cy="630659"/>
          </a:xfrm>
        </p:spPr>
        <p:txBody>
          <a:bodyPr>
            <a:noAutofit/>
          </a:bodyPr>
          <a:lstStyle/>
          <a:p>
            <a:r>
              <a:rPr lang="en-GB" sz="2700" b="1"/>
              <a:t>DEVELOPING THE ECOSYSTEM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F06001-9F67-42DF-B303-E4FA173FD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373550"/>
            <a:ext cx="897255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39A15B04-550C-4E3C-811B-0E5C9A2BD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665" y="279738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46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400" y="284400"/>
            <a:ext cx="74860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latin typeface="+mj-lt"/>
              </a:rPr>
              <a:t>WHY FINANCIAL INSTRUMENTS</a:t>
            </a:r>
            <a:endParaRPr lang="en-GB" sz="2700" b="1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4108" y="1052736"/>
            <a:ext cx="8496944" cy="31590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rial" panose="020B0604020202020204" pitchFamily="34" charset="0"/>
                <a:cs typeface="Calibri" panose="020F0502020204030204" pitchFamily="34" charset="0"/>
              </a:rPr>
              <a:t>Leverage effect</a:t>
            </a:r>
            <a:r>
              <a:rPr lang="en-US" sz="2800">
                <a:latin typeface="Arial" panose="020B0604020202020204" pitchFamily="34" charset="0"/>
                <a:cs typeface="Calibri" panose="020F0502020204030204" pitchFamily="34" charset="0"/>
              </a:rPr>
              <a:t>:</a:t>
            </a:r>
            <a:r>
              <a:rPr lang="en-US" sz="2800" b="1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Calibri" panose="020F0502020204030204" pitchFamily="34" charset="0"/>
              </a:rPr>
              <a:t>have the potential for ESF to lever in additional public and private contributions </a:t>
            </a:r>
          </a:p>
          <a:p>
            <a:r>
              <a:rPr lang="en-US" sz="2800" b="1">
                <a:latin typeface="Arial" panose="020B0604020202020204" pitchFamily="34" charset="0"/>
                <a:cs typeface="Calibri" panose="020F0502020204030204" pitchFamily="34" charset="0"/>
              </a:rPr>
              <a:t>Revolving nature</a:t>
            </a:r>
            <a:r>
              <a:rPr lang="en-US" sz="2800">
                <a:latin typeface="Arial" panose="020B0604020202020204" pitchFamily="34" charset="0"/>
                <a:cs typeface="Calibri" panose="020F0502020204030204" pitchFamily="34" charset="0"/>
              </a:rPr>
              <a:t>:</a:t>
            </a:r>
            <a:r>
              <a:rPr lang="en-US" sz="2800" b="1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Calibri" panose="020F0502020204030204" pitchFamily="34" charset="0"/>
              </a:rPr>
              <a:t>have the potential to be reused for further investments</a:t>
            </a:r>
          </a:p>
          <a:p>
            <a:r>
              <a:rPr lang="en-US" sz="2800" b="1">
                <a:latin typeface="Arial" panose="020B0604020202020204" pitchFamily="34" charset="0"/>
                <a:cs typeface="Calibri" panose="020F0502020204030204" pitchFamily="34" charset="0"/>
              </a:rPr>
              <a:t>Quality of the project</a:t>
            </a:r>
            <a:r>
              <a:rPr lang="en-US" sz="2800">
                <a:latin typeface="Arial" panose="020B0604020202020204" pitchFamily="34" charset="0"/>
                <a:cs typeface="Calibri" panose="020F0502020204030204" pitchFamily="34" charset="0"/>
              </a:rPr>
              <a:t>: intrinsic discipline for the recipient </a:t>
            </a:r>
          </a:p>
          <a:p>
            <a:r>
              <a:rPr lang="en-US" sz="2800">
                <a:latin typeface="Arial" panose="020B0604020202020204" pitchFamily="34" charset="0"/>
                <a:cs typeface="Calibri" panose="020F0502020204030204" pitchFamily="34" charset="0"/>
              </a:rPr>
              <a:t>Can support a </a:t>
            </a:r>
            <a:r>
              <a:rPr lang="en-US" sz="2800" b="1">
                <a:latin typeface="Arial" panose="020B0604020202020204" pitchFamily="34" charset="0"/>
                <a:cs typeface="Calibri" panose="020F0502020204030204" pitchFamily="34" charset="0"/>
              </a:rPr>
              <a:t>broad</a:t>
            </a:r>
            <a:r>
              <a:rPr lang="en-US" sz="280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800" b="1">
                <a:latin typeface="Arial" panose="020B0604020202020204" pitchFamily="34" charset="0"/>
                <a:cs typeface="Calibri" panose="020F0502020204030204" pitchFamily="34" charset="0"/>
              </a:rPr>
              <a:t>range</a:t>
            </a:r>
            <a:r>
              <a:rPr lang="en-US" sz="2800">
                <a:latin typeface="Arial" panose="020B0604020202020204" pitchFamily="34" charset="0"/>
                <a:cs typeface="Calibri" panose="020F0502020204030204" pitchFamily="34" charset="0"/>
              </a:rPr>
              <a:t> of development </a:t>
            </a:r>
            <a:r>
              <a:rPr lang="en-US" sz="2800" b="1">
                <a:latin typeface="Arial" panose="020B0604020202020204" pitchFamily="34" charset="0"/>
                <a:cs typeface="Calibri" panose="020F0502020204030204" pitchFamily="34" charset="0"/>
              </a:rPr>
              <a:t>objectives</a:t>
            </a:r>
            <a:r>
              <a:rPr lang="en-US" sz="2800">
                <a:latin typeface="Arial" panose="020B0604020202020204" pitchFamily="34" charset="0"/>
                <a:cs typeface="Calibri" panose="020F0502020204030204" pitchFamily="34" charset="0"/>
              </a:rPr>
              <a:t> to the benefit of a wide range of target group (final recipients)</a:t>
            </a:r>
          </a:p>
          <a:p>
            <a:r>
              <a:rPr lang="en-US" sz="2800">
                <a:latin typeface="Arial" panose="020B0604020202020204" pitchFamily="34" charset="0"/>
                <a:cs typeface="Calibri" panose="020F0502020204030204" pitchFamily="34" charset="0"/>
              </a:rPr>
              <a:t>Beyond the target group: </a:t>
            </a:r>
            <a:r>
              <a:rPr lang="en-US" sz="2800" b="1">
                <a:latin typeface="Arial" panose="020B0604020202020204" pitchFamily="34" charset="0"/>
                <a:cs typeface="Calibri" panose="020F0502020204030204" pitchFamily="34" charset="0"/>
              </a:rPr>
              <a:t>developing the ecosystem</a:t>
            </a:r>
          </a:p>
          <a:p>
            <a:endParaRPr lang="en-GB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30ED294F-68FD-4382-A0E1-E3BC72F20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665" y="279738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55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400" y="284400"/>
            <a:ext cx="748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KEY (IN)SUCCESS FACTORS</a:t>
            </a:r>
            <a:endParaRPr lang="en-GB" sz="2800" b="1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4398" y="984897"/>
            <a:ext cx="8221298" cy="55220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>
                <a:latin typeface="Arial" panose="020B0604020202020204" pitchFamily="34" charset="0"/>
              </a:rPr>
              <a:t>Should be </a:t>
            </a:r>
            <a:r>
              <a:rPr lang="en-GB" b="1">
                <a:latin typeface="Arial" panose="020B0604020202020204" pitchFamily="34" charset="0"/>
              </a:rPr>
              <a:t>market driven</a:t>
            </a:r>
            <a:r>
              <a:rPr lang="en-GB">
                <a:latin typeface="Arial" panose="020B0604020202020204" pitchFamily="34" charset="0"/>
              </a:rPr>
              <a:t>:</a:t>
            </a:r>
            <a:r>
              <a:rPr lang="en-GB" b="1">
                <a:latin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</a:rPr>
              <a:t>importance of ex-ante assessment and of market tests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>
                <a:latin typeface="Arial" panose="020B0604020202020204" pitchFamily="34" charset="0"/>
                <a:cs typeface="Calibri" panose="020F0502020204030204" pitchFamily="34" charset="0"/>
              </a:rPr>
              <a:t>Alignment of interests</a:t>
            </a:r>
            <a:r>
              <a:rPr lang="en-GB">
                <a:latin typeface="Arial" panose="020B0604020202020204" pitchFamily="34" charset="0"/>
                <a:cs typeface="Calibri" panose="020F0502020204030204" pitchFamily="34" charset="0"/>
              </a:rPr>
              <a:t>: manging authority, fund-of-funds, financial intermediary, final recipient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>
                <a:latin typeface="Arial" panose="020B0604020202020204" pitchFamily="34" charset="0"/>
                <a:cs typeface="Calibri" panose="020F0502020204030204" pitchFamily="34" charset="0"/>
              </a:rPr>
              <a:t>Appropriate </a:t>
            </a:r>
            <a:r>
              <a:rPr lang="en-GB" b="1">
                <a:latin typeface="Arial" panose="020B0604020202020204" pitchFamily="34" charset="0"/>
                <a:cs typeface="Calibri" panose="020F0502020204030204" pitchFamily="34" charset="0"/>
              </a:rPr>
              <a:t>implementation arrangements </a:t>
            </a:r>
            <a:r>
              <a:rPr lang="en-GB">
                <a:latin typeface="Arial" panose="020B0604020202020204" pitchFamily="34" charset="0"/>
                <a:cs typeface="Calibri" panose="020F0502020204030204" pitchFamily="34" charset="0"/>
              </a:rPr>
              <a:t>and </a:t>
            </a:r>
            <a:r>
              <a:rPr lang="en-GB" b="1">
                <a:latin typeface="Arial" panose="020B0604020202020204" pitchFamily="34" charset="0"/>
                <a:cs typeface="Calibri" panose="020F0502020204030204" pitchFamily="34" charset="0"/>
              </a:rPr>
              <a:t>governance</a:t>
            </a:r>
            <a:r>
              <a:rPr lang="en-GB">
                <a:latin typeface="Arial" panose="020B0604020202020204" pitchFamily="34" charset="0"/>
                <a:cs typeface="Calibri" panose="020F0502020204030204" pitchFamily="34" charset="0"/>
              </a:rPr>
              <a:t> structures based on the </a:t>
            </a:r>
            <a:r>
              <a:rPr lang="en-GB" u="sng">
                <a:latin typeface="Arial" panose="020B0604020202020204" pitchFamily="34" charset="0"/>
                <a:cs typeface="Calibri" panose="020F0502020204030204" pitchFamily="34" charset="0"/>
              </a:rPr>
              <a:t>internal capacity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>
                <a:latin typeface="Arial" panose="020B0604020202020204" pitchFamily="34" charset="0"/>
              </a:rPr>
              <a:t>Technical assistance</a:t>
            </a:r>
            <a:r>
              <a:rPr lang="en-GB">
                <a:latin typeface="Arial" panose="020B0604020202020204" pitchFamily="34" charset="0"/>
              </a:rPr>
              <a:t> (e.g. business development services) to prepare and support investments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4400">
              <a:cs typeface="Calibri" panose="020F0502020204030204" pitchFamily="34" charset="0"/>
            </a:endParaRPr>
          </a:p>
          <a:p>
            <a:endParaRPr lang="en-GB" sz="4400"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400"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7079A-7F23-4FC0-A038-4CCC604767C2}"/>
              </a:ext>
            </a:extLst>
          </p:cNvPr>
          <p:cNvSpPr/>
          <p:nvPr/>
        </p:nvSpPr>
        <p:spPr>
          <a:xfrm>
            <a:off x="853440" y="930731"/>
            <a:ext cx="7872256" cy="10931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08E16FC3-2E19-49B7-9D08-97516D8D7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217" y="125638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0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3CE376-3D67-4486-9D12-EE741A30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10" y="131879"/>
            <a:ext cx="8382184" cy="868379"/>
          </a:xfrm>
        </p:spPr>
        <p:txBody>
          <a:bodyPr>
            <a:normAutofit/>
          </a:bodyPr>
          <a:lstStyle/>
          <a:p>
            <a:r>
              <a:rPr lang="en-US" sz="2700" b="1" cap="all">
                <a:cs typeface="Lucida Sans Unicode" panose="020B0602030504020204" pitchFamily="34" charset="0"/>
              </a:rPr>
              <a:t>Delivering cohesion policy</a:t>
            </a:r>
          </a:p>
        </p:txBody>
      </p:sp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85D9376A-BA88-4339-98DE-0A3F6EB33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039747"/>
              </p:ext>
            </p:extLst>
          </p:nvPr>
        </p:nvGraphicFramePr>
        <p:xfrm>
          <a:off x="307427" y="932873"/>
          <a:ext cx="8529145" cy="579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A783E1-8E05-4259-8CC3-3CCAAF1FA54C}"/>
              </a:ext>
            </a:extLst>
          </p:cNvPr>
          <p:cNvCxnSpPr>
            <a:cxnSpLocks/>
          </p:cNvCxnSpPr>
          <p:nvPr/>
        </p:nvCxnSpPr>
        <p:spPr>
          <a:xfrm>
            <a:off x="7758545" y="5116945"/>
            <a:ext cx="0" cy="60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8F9B34-3420-447A-917E-6FC329136D01}"/>
              </a:ext>
            </a:extLst>
          </p:cNvPr>
          <p:cNvCxnSpPr>
            <a:cxnSpLocks/>
          </p:cNvCxnSpPr>
          <p:nvPr/>
        </p:nvCxnSpPr>
        <p:spPr>
          <a:xfrm>
            <a:off x="4155428" y="4967652"/>
            <a:ext cx="0" cy="574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93F7DF-B402-4AF7-AEA0-999FC209853B}"/>
              </a:ext>
            </a:extLst>
          </p:cNvPr>
          <p:cNvCxnSpPr>
            <a:cxnSpLocks/>
          </p:cNvCxnSpPr>
          <p:nvPr/>
        </p:nvCxnSpPr>
        <p:spPr>
          <a:xfrm flipH="1">
            <a:off x="5791200" y="5726607"/>
            <a:ext cx="1967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61BFDF0-78A1-408E-B29A-684C31E3CCD7}"/>
              </a:ext>
            </a:extLst>
          </p:cNvPr>
          <p:cNvSpPr/>
          <p:nvPr/>
        </p:nvSpPr>
        <p:spPr>
          <a:xfrm>
            <a:off x="286327" y="2262909"/>
            <a:ext cx="8552855" cy="3066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SERVICES</a:t>
            </a:r>
            <a:r>
              <a:rPr lang="en-US" sz="4800"/>
              <a:t>               </a:t>
            </a:r>
            <a:r>
              <a:rPr lang="en-US" sz="2800"/>
              <a:t>GOODS</a:t>
            </a:r>
          </a:p>
          <a:p>
            <a:pPr algn="ctr"/>
            <a:endParaRPr lang="en-US" sz="480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4777FB4-5D9F-4AF1-9908-08BC9CBAB63E}"/>
              </a:ext>
            </a:extLst>
          </p:cNvPr>
          <p:cNvSpPr/>
          <p:nvPr/>
        </p:nvSpPr>
        <p:spPr>
          <a:xfrm>
            <a:off x="3778549" y="2156692"/>
            <a:ext cx="979054" cy="79432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Group of people with solid fill">
            <a:extLst>
              <a:ext uri="{FF2B5EF4-FFF2-40B4-BE49-F238E27FC236}">
                <a16:creationId xmlns:a16="http://schemas.microsoft.com/office/drawing/2014/main" id="{CD8B3BD0-BDC6-495D-90A9-C63E752CA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87612" y="5655685"/>
            <a:ext cx="794876" cy="914400"/>
          </a:xfrm>
          <a:prstGeom prst="rect">
            <a:avLst/>
          </a:prstGeom>
        </p:spPr>
      </p:pic>
      <p:sp>
        <p:nvSpPr>
          <p:cNvPr id="36" name="Arrow: Down 35">
            <a:extLst>
              <a:ext uri="{FF2B5EF4-FFF2-40B4-BE49-F238E27FC236}">
                <a16:creationId xmlns:a16="http://schemas.microsoft.com/office/drawing/2014/main" id="{E2E74761-1226-4DD5-8B5E-095DB4041772}"/>
              </a:ext>
            </a:extLst>
          </p:cNvPr>
          <p:cNvSpPr/>
          <p:nvPr/>
        </p:nvSpPr>
        <p:spPr>
          <a:xfrm>
            <a:off x="3810357" y="3187672"/>
            <a:ext cx="979054" cy="76577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71B6D14C-A7FB-4ADB-BD89-552BD6324D66}"/>
              </a:ext>
            </a:extLst>
          </p:cNvPr>
          <p:cNvSpPr/>
          <p:nvPr/>
        </p:nvSpPr>
        <p:spPr>
          <a:xfrm>
            <a:off x="3848692" y="4351175"/>
            <a:ext cx="979054" cy="76577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90F6806-ED72-492D-9E57-9A2EECF1BC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5698" r="84931" b="18350"/>
          <a:stretch/>
        </p:blipFill>
        <p:spPr>
          <a:xfrm>
            <a:off x="724953" y="4085640"/>
            <a:ext cx="1333039" cy="11185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2C37032-E165-4EF5-9AAB-D7BE40CE425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9819" r="86066" b="28983"/>
          <a:stretch/>
        </p:blipFill>
        <p:spPr>
          <a:xfrm>
            <a:off x="2119920" y="4085640"/>
            <a:ext cx="1458493" cy="1159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4DC9CEC-6704-4A35-839F-2FF58DF33AC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87545" b="19571"/>
          <a:stretch/>
        </p:blipFill>
        <p:spPr>
          <a:xfrm>
            <a:off x="5236338" y="4085640"/>
            <a:ext cx="1079264" cy="11861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9BDBB2F-9CBF-401D-B066-0AA9F5BEC2D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8628" r="86452" b="30516"/>
          <a:stretch/>
        </p:blipFill>
        <p:spPr>
          <a:xfrm>
            <a:off x="6300945" y="4086547"/>
            <a:ext cx="1331245" cy="1158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AEBACF4-7474-41DC-8FBA-D7143C63AF8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4762" r="86951" b="22885"/>
          <a:stretch/>
        </p:blipFill>
        <p:spPr>
          <a:xfrm>
            <a:off x="7623709" y="4082705"/>
            <a:ext cx="1132559" cy="112152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53BD1D28-FE07-4DD4-8D69-D1E557B619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1789" y="131879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5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85D9376A-BA88-4339-98DE-0A3F6EB33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723716"/>
              </p:ext>
            </p:extLst>
          </p:nvPr>
        </p:nvGraphicFramePr>
        <p:xfrm>
          <a:off x="307427" y="932874"/>
          <a:ext cx="8529145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A783E1-8E05-4259-8CC3-3CCAAF1FA54C}"/>
              </a:ext>
            </a:extLst>
          </p:cNvPr>
          <p:cNvCxnSpPr>
            <a:cxnSpLocks/>
          </p:cNvCxnSpPr>
          <p:nvPr/>
        </p:nvCxnSpPr>
        <p:spPr>
          <a:xfrm>
            <a:off x="7758545" y="5116945"/>
            <a:ext cx="0" cy="60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8F9B34-3420-447A-917E-6FC329136D01}"/>
              </a:ext>
            </a:extLst>
          </p:cNvPr>
          <p:cNvCxnSpPr>
            <a:cxnSpLocks/>
          </p:cNvCxnSpPr>
          <p:nvPr/>
        </p:nvCxnSpPr>
        <p:spPr>
          <a:xfrm>
            <a:off x="4454165" y="4829862"/>
            <a:ext cx="0" cy="665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93F7DF-B402-4AF7-AEA0-999FC209853B}"/>
              </a:ext>
            </a:extLst>
          </p:cNvPr>
          <p:cNvCxnSpPr>
            <a:cxnSpLocks/>
          </p:cNvCxnSpPr>
          <p:nvPr/>
        </p:nvCxnSpPr>
        <p:spPr>
          <a:xfrm flipH="1">
            <a:off x="5791200" y="5726607"/>
            <a:ext cx="1967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Group of people with solid fill">
            <a:extLst>
              <a:ext uri="{FF2B5EF4-FFF2-40B4-BE49-F238E27FC236}">
                <a16:creationId xmlns:a16="http://schemas.microsoft.com/office/drawing/2014/main" id="{CD8B3BD0-BDC6-495D-90A9-C63E752CA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9402" y="5714924"/>
            <a:ext cx="749633" cy="75534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516080-704B-46BD-8A8C-3F802BF9953A}"/>
              </a:ext>
            </a:extLst>
          </p:cNvPr>
          <p:cNvSpPr/>
          <p:nvPr/>
        </p:nvSpPr>
        <p:spPr>
          <a:xfrm>
            <a:off x="2733794" y="2328426"/>
            <a:ext cx="3582162" cy="30120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B811BF7B-1EA4-41F8-97C8-3CB9B5B2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180726"/>
            <a:ext cx="8653685" cy="752148"/>
          </a:xfrm>
        </p:spPr>
        <p:txBody>
          <a:bodyPr>
            <a:normAutofit/>
          </a:bodyPr>
          <a:lstStyle/>
          <a:p>
            <a:r>
              <a:rPr lang="en-US" sz="2800" b="1" cap="all"/>
              <a:t>Delivering cohesion policy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03330680-E6A6-45B8-82DB-1BC392F8BB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2085" y="60247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61BFDF0-78A1-408E-B29A-684C31E3CCD7}"/>
              </a:ext>
            </a:extLst>
          </p:cNvPr>
          <p:cNvSpPr/>
          <p:nvPr/>
        </p:nvSpPr>
        <p:spPr>
          <a:xfrm>
            <a:off x="226185" y="1121832"/>
            <a:ext cx="3997533" cy="190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PROCUREMENT</a:t>
            </a:r>
          </a:p>
          <a:p>
            <a:pPr algn="ctr"/>
            <a:endParaRPr lang="en-US" sz="3600"/>
          </a:p>
          <a:p>
            <a:pPr algn="ctr"/>
            <a:r>
              <a:rPr lang="en-US" sz="2400"/>
              <a:t>CONTRACT AUTHORITY 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E2E74761-1226-4DD5-8B5E-095DB4041772}"/>
              </a:ext>
            </a:extLst>
          </p:cNvPr>
          <p:cNvSpPr/>
          <p:nvPr/>
        </p:nvSpPr>
        <p:spPr>
          <a:xfrm>
            <a:off x="226185" y="3304970"/>
            <a:ext cx="8345160" cy="85139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FINANCIAL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C5367D78-61F5-4D2B-906A-026BFC9ADA72}"/>
              </a:ext>
            </a:extLst>
          </p:cNvPr>
          <p:cNvSpPr txBox="1">
            <a:spLocks/>
          </p:cNvSpPr>
          <p:nvPr/>
        </p:nvSpPr>
        <p:spPr>
          <a:xfrm>
            <a:off x="314036" y="306866"/>
            <a:ext cx="8682181" cy="868379"/>
          </a:xfrm>
          <a:ln w="25400"/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cap="all"/>
              <a:t>What is a financial instrument?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A283B-0960-4C69-8B60-5C48641D5E6B}"/>
              </a:ext>
            </a:extLst>
          </p:cNvPr>
          <p:cNvSpPr/>
          <p:nvPr/>
        </p:nvSpPr>
        <p:spPr>
          <a:xfrm>
            <a:off x="314036" y="4511963"/>
            <a:ext cx="3909682" cy="15494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all"/>
              <a:t>PROVIDER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9F8CC1-C121-4E17-ACAB-033B993A2E4A}"/>
              </a:ext>
            </a:extLst>
          </p:cNvPr>
          <p:cNvSpPr/>
          <p:nvPr/>
        </p:nvSpPr>
        <p:spPr>
          <a:xfrm>
            <a:off x="4396403" y="1121832"/>
            <a:ext cx="3997533" cy="1900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GRANT</a:t>
            </a:r>
          </a:p>
          <a:p>
            <a:pPr algn="ctr"/>
            <a:endParaRPr lang="en-US" sz="4800"/>
          </a:p>
          <a:p>
            <a:pPr algn="ctr"/>
            <a:r>
              <a:rPr lang="en-US" sz="2400"/>
              <a:t>DONOR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9005FA-D979-44B7-9FEF-D70906C538D9}"/>
              </a:ext>
            </a:extLst>
          </p:cNvPr>
          <p:cNvSpPr/>
          <p:nvPr/>
        </p:nvSpPr>
        <p:spPr>
          <a:xfrm>
            <a:off x="4376116" y="4511963"/>
            <a:ext cx="3909682" cy="15494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all"/>
              <a:t>beneficiary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C0E98042-3329-433C-902E-02200A63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485" y="111856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w: Down 35">
            <a:extLst>
              <a:ext uri="{FF2B5EF4-FFF2-40B4-BE49-F238E27FC236}">
                <a16:creationId xmlns:a16="http://schemas.microsoft.com/office/drawing/2014/main" id="{E2E74761-1226-4DD5-8B5E-095DB4041772}"/>
              </a:ext>
            </a:extLst>
          </p:cNvPr>
          <p:cNvSpPr/>
          <p:nvPr/>
        </p:nvSpPr>
        <p:spPr>
          <a:xfrm>
            <a:off x="1075931" y="3055011"/>
            <a:ext cx="3496069" cy="1323025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C5367D78-61F5-4D2B-906A-026BFC9ADA72}"/>
              </a:ext>
            </a:extLst>
          </p:cNvPr>
          <p:cNvSpPr txBox="1">
            <a:spLocks/>
          </p:cNvSpPr>
          <p:nvPr/>
        </p:nvSpPr>
        <p:spPr>
          <a:xfrm>
            <a:off x="314036" y="306866"/>
            <a:ext cx="8566013" cy="880911"/>
          </a:xfrm>
          <a:ln w="25400"/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cap="all" err="1"/>
              <a:t>What</a:t>
            </a:r>
            <a:r>
              <a:rPr lang="it-IT" sz="2800" b="1" cap="all"/>
              <a:t> is a financial instrument?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A283B-0960-4C69-8B60-5C48641D5E6B}"/>
              </a:ext>
            </a:extLst>
          </p:cNvPr>
          <p:cNvSpPr/>
          <p:nvPr/>
        </p:nvSpPr>
        <p:spPr>
          <a:xfrm>
            <a:off x="314035" y="4511963"/>
            <a:ext cx="8682181" cy="172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cap="all"/>
              <a:t>(final)</a:t>
            </a:r>
          </a:p>
          <a:p>
            <a:pPr algn="ctr"/>
            <a:r>
              <a:rPr lang="en-US" sz="3600" cap="all"/>
              <a:t>RECIPIENT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9F8CC1-C121-4E17-ACAB-033B993A2E4A}"/>
              </a:ext>
            </a:extLst>
          </p:cNvPr>
          <p:cNvSpPr/>
          <p:nvPr/>
        </p:nvSpPr>
        <p:spPr>
          <a:xfrm>
            <a:off x="1989055" y="1506639"/>
            <a:ext cx="4859245" cy="1336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LENDER </a:t>
            </a:r>
          </a:p>
          <a:p>
            <a:pPr algn="ctr"/>
            <a:r>
              <a:rPr lang="en-US" sz="2000"/>
              <a:t>( Guarantor / Equity manager)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8E37B77C-B64C-4A4D-80CC-3487374172C4}"/>
              </a:ext>
            </a:extLst>
          </p:cNvPr>
          <p:cNvSpPr/>
          <p:nvPr/>
        </p:nvSpPr>
        <p:spPr>
          <a:xfrm>
            <a:off x="4572000" y="3041072"/>
            <a:ext cx="4424216" cy="1336963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REPAYMENT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DC916FDA-32AA-49B1-A03D-FD235186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485" y="172938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04EE-6E26-433F-87B6-B89C010365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sz="3400" b="1"/>
          </a:p>
          <a:p>
            <a:pPr algn="ctr"/>
            <a:r>
              <a:rPr lang="en-US" sz="3400" b="1"/>
              <a:t>2) Different types of financial instruments (products)</a:t>
            </a:r>
          </a:p>
        </p:txBody>
      </p:sp>
    </p:spTree>
    <p:extLst>
      <p:ext uri="{BB962C8B-B14F-4D97-AF65-F5344CB8AC3E}">
        <p14:creationId xmlns:p14="http://schemas.microsoft.com/office/powerpoint/2010/main" val="381098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4336747" cy="570539"/>
          </a:xfrm>
        </p:spPr>
        <p:txBody>
          <a:bodyPr>
            <a:normAutofit fontScale="90000"/>
          </a:bodyPr>
          <a:lstStyle/>
          <a:p>
            <a:r>
              <a:rPr lang="it-IT" sz="2700"/>
              <a:t>TWO PRODUCT FAMILIES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4672" y="1783513"/>
            <a:ext cx="7898317" cy="3998860"/>
            <a:chOff x="622842" y="1291905"/>
            <a:chExt cx="7898317" cy="39988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42" y="1291905"/>
              <a:ext cx="7898317" cy="39988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18405" y="2033966"/>
              <a:ext cx="20888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spc="-110">
                  <a:solidFill>
                    <a:srgbClr val="005B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Loans</a:t>
              </a:r>
              <a:endParaRPr lang="it-IT" sz="2600" b="1" spc="-110">
                <a:solidFill>
                  <a:srgbClr val="005BA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63207" y="3892903"/>
              <a:ext cx="239925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spc="-110">
                  <a:solidFill>
                    <a:srgbClr val="005B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Guarantees</a:t>
              </a:r>
              <a:endParaRPr lang="it-IT" sz="2600" b="1" spc="-110">
                <a:solidFill>
                  <a:srgbClr val="005BA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7707" y="2033966"/>
              <a:ext cx="26830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spc="-110">
                  <a:solidFill>
                    <a:srgbClr val="005B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Private equity</a:t>
              </a:r>
              <a:endParaRPr lang="it-IT" sz="2600" b="1" spc="-110">
                <a:solidFill>
                  <a:srgbClr val="005BA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7190" y="3892903"/>
              <a:ext cx="29641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spc="-110">
                  <a:solidFill>
                    <a:srgbClr val="005B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Venture capital</a:t>
              </a:r>
              <a:endParaRPr lang="it-IT" sz="2600" b="1" spc="-110">
                <a:solidFill>
                  <a:srgbClr val="005BA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4246A48-A01E-4B18-B02A-FF11DC9A06D8}"/>
              </a:ext>
            </a:extLst>
          </p:cNvPr>
          <p:cNvSpPr txBox="1"/>
          <p:nvPr/>
        </p:nvSpPr>
        <p:spPr>
          <a:xfrm>
            <a:off x="896845" y="5782373"/>
            <a:ext cx="34869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FIXED REWARD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DF97BC-B1CD-47B8-B46A-BD2B386D7C84}"/>
              </a:ext>
            </a:extLst>
          </p:cNvPr>
          <p:cNvSpPr txBox="1"/>
          <p:nvPr/>
        </p:nvSpPr>
        <p:spPr>
          <a:xfrm>
            <a:off x="5036114" y="1032527"/>
            <a:ext cx="329687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OWNERSHIP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0A54FFE2-2210-421E-8261-823F1AE80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718" y="111167"/>
            <a:ext cx="91447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Content page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804E6F5809549BA8F10ED8484D31E" ma:contentTypeVersion="13" ma:contentTypeDescription="Create a new document." ma:contentTypeScope="" ma:versionID="cb9ee024b5dd76b41bd2ae7dd4ef7fdf">
  <xsd:schema xmlns:xsd="http://www.w3.org/2001/XMLSchema" xmlns:xs="http://www.w3.org/2001/XMLSchema" xmlns:p="http://schemas.microsoft.com/office/2006/metadata/properties" xmlns:ns2="00d5071c-c7bb-421c-8f1a-a46f9ff9b23e" xmlns:ns3="b83511d5-2f66-4ca0-bc76-63d8541ce6fa" targetNamespace="http://schemas.microsoft.com/office/2006/metadata/properties" ma:root="true" ma:fieldsID="5be357285032f39b26de616702a9ef97" ns2:_="" ns3:_="">
    <xsd:import namespace="00d5071c-c7bb-421c-8f1a-a46f9ff9b23e"/>
    <xsd:import namespace="b83511d5-2f66-4ca0-bc76-63d8541ce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5071c-c7bb-421c-8f1a-a46f9ff9b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511d5-2f66-4ca0-bc76-63d8541ce6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20CB9-59C6-4816-95AE-B282B5D3F69B}">
  <ds:schemaRefs>
    <ds:schemaRef ds:uri="00d5071c-c7bb-421c-8f1a-a46f9ff9b23e"/>
    <ds:schemaRef ds:uri="b83511d5-2f66-4ca0-bc76-63d8541ce6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4D15AE-417B-446B-8CD3-5E0708DB0D35}">
  <ds:schemaRefs>
    <ds:schemaRef ds:uri="00d5071c-c7bb-421c-8f1a-a46f9ff9b23e"/>
    <ds:schemaRef ds:uri="b83511d5-2f66-4ca0-bc76-63d8541ce6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18E33EC-F49A-4E6E-BBD1-6F899C97B8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33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Content pages</vt:lpstr>
      <vt:lpstr>FIRENZE 25 October 2021</vt:lpstr>
      <vt:lpstr>What are we going to talk today?</vt:lpstr>
      <vt:lpstr>PowerPoint Presentation</vt:lpstr>
      <vt:lpstr>Delivering cohesion policy</vt:lpstr>
      <vt:lpstr>Delivering cohesion policy</vt:lpstr>
      <vt:lpstr>PowerPoint Presentation</vt:lpstr>
      <vt:lpstr>PowerPoint Presentation</vt:lpstr>
      <vt:lpstr>PowerPoint Presentation</vt:lpstr>
      <vt:lpstr>TWO PRODUCT FAMILIES</vt:lpstr>
      <vt:lpstr>DIFFERRENCE PUBLIC/PRIVATE</vt:lpstr>
      <vt:lpstr>LOAN </vt:lpstr>
      <vt:lpstr>PowerPoint Presentation</vt:lpstr>
      <vt:lpstr>Equity</vt:lpstr>
      <vt:lpstr>MICROFINANCE</vt:lpstr>
      <vt:lpstr>HOW DOES IT WORK</vt:lpstr>
      <vt:lpstr>PowerPoint Presentation</vt:lpstr>
      <vt:lpstr>THE LIFE CYCLE</vt:lpstr>
      <vt:lpstr>THE DESIGN PHASE</vt:lpstr>
      <vt:lpstr>THE DESIGN PHASE</vt:lpstr>
      <vt:lpstr>Considering the ECOSYSTEM</vt:lpstr>
      <vt:lpstr>THE SET-UP PHASE</vt:lpstr>
      <vt:lpstr>IMPLEMENTATION  OPTIONS AND GOVERNANCE</vt:lpstr>
      <vt:lpstr>IMPLEMENTATION  OPTIONS AND GOVERNANCE</vt:lpstr>
      <vt:lpstr>THE IMPLEMENTATION PHASE</vt:lpstr>
      <vt:lpstr>PowerPoint Presentation</vt:lpstr>
      <vt:lpstr>PowerPoint Presentation</vt:lpstr>
      <vt:lpstr>Leverage</vt:lpstr>
      <vt:lpstr>Revolving</vt:lpstr>
      <vt:lpstr>QUALITY OF PROJECTS</vt:lpstr>
      <vt:lpstr>FLEXIBILITY</vt:lpstr>
      <vt:lpstr>DEVELOPING THE ECOSYSTEM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Power Point presentation</dc:title>
  <dc:creator>Blandine Plovier</dc:creator>
  <cp:revision>1</cp:revision>
  <cp:lastPrinted>2021-06-24T08:10:42Z</cp:lastPrinted>
  <dcterms:created xsi:type="dcterms:W3CDTF">2016-12-02T09:54:38Z</dcterms:created>
  <dcterms:modified xsi:type="dcterms:W3CDTF">2022-01-27T09:50:23Z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5904600</vt:r8>
  </property>
  <property fmtid="{D5CDD505-2E9C-101B-9397-08002B2CF9AE}" pid="3" name="ContentTypeId">
    <vt:lpwstr>0x010100EA2804E6F5809549BA8F10ED8484D31E</vt:lpwstr>
  </property>
</Properties>
</file>