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761" r:id="rId5"/>
    <p:sldId id="762" r:id="rId6"/>
    <p:sldId id="305" r:id="rId7"/>
    <p:sldId id="492" r:id="rId8"/>
    <p:sldId id="644" r:id="rId9"/>
    <p:sldId id="732" r:id="rId10"/>
    <p:sldId id="557" r:id="rId11"/>
    <p:sldId id="728" r:id="rId12"/>
    <p:sldId id="650" r:id="rId13"/>
    <p:sldId id="630" r:id="rId14"/>
    <p:sldId id="547" r:id="rId15"/>
    <p:sldId id="649" r:id="rId16"/>
    <p:sldId id="456" r:id="rId17"/>
    <p:sldId id="733" r:id="rId18"/>
    <p:sldId id="504" r:id="rId19"/>
    <p:sldId id="738" r:id="rId20"/>
    <p:sldId id="763" r:id="rId21"/>
    <p:sldId id="739" r:id="rId22"/>
    <p:sldId id="743" r:id="rId23"/>
    <p:sldId id="746" r:id="rId24"/>
    <p:sldId id="752" r:id="rId25"/>
    <p:sldId id="755" r:id="rId26"/>
    <p:sldId id="264" r:id="rId27"/>
    <p:sldId id="307" r:id="rId28"/>
  </p:sldIdLst>
  <p:sldSz cx="9907588" cy="6858000"/>
  <p:notesSz cx="6796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00"/>
    <a:srgbClr val="FF3300"/>
    <a:srgbClr val="7098CF"/>
    <a:srgbClr val="990099"/>
    <a:srgbClr val="996633"/>
    <a:srgbClr val="66FF66"/>
    <a:srgbClr val="FF9933"/>
    <a:srgbClr val="727CA3"/>
    <a:srgbClr val="99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8F959-68B5-BFA9-C007-8C23A6CAC6A7}" v="15" dt="2022-10-11T12:46:22.134"/>
    <p1510:client id="{CE96BF2E-9288-4D14-A972-2BA5DC9FC36B}" v="2" dt="2022-10-07T19:31:31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3" autoAdjust="0"/>
    <p:restoredTop sz="94373" autoAdjust="0"/>
  </p:normalViewPr>
  <p:slideViewPr>
    <p:cSldViewPr>
      <p:cViewPr varScale="1">
        <p:scale>
          <a:sx n="99" d="100"/>
          <a:sy n="99" d="100"/>
        </p:scale>
        <p:origin x="72" y="24"/>
      </p:cViewPr>
      <p:guideLst>
        <p:guide orient="horz" pos="2205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834"/>
    </p:cViewPr>
  </p:sorterViewPr>
  <p:notesViewPr>
    <p:cSldViewPr>
      <p:cViewPr varScale="1">
        <p:scale>
          <a:sx n="36" d="100"/>
          <a:sy n="36" d="100"/>
        </p:scale>
        <p:origin x="-2996" y="-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Valenza" userId="S::a.valenza@t33.it::9b9f75d0-3143-4875-8a05-1ec6743756a9" providerId="AD" clId="Web-{1618F959-68B5-BFA9-C007-8C23A6CAC6A7}"/>
    <pc:docChg chg="delSld modSld">
      <pc:chgData name="Alessandro Valenza" userId="S::a.valenza@t33.it::9b9f75d0-3143-4875-8a05-1ec6743756a9" providerId="AD" clId="Web-{1618F959-68B5-BFA9-C007-8C23A6CAC6A7}" dt="2022-10-11T12:46:22.134" v="13"/>
      <pc:docMkLst>
        <pc:docMk/>
      </pc:docMkLst>
      <pc:sldChg chg="del">
        <pc:chgData name="Alessandro Valenza" userId="S::a.valenza@t33.it::9b9f75d0-3143-4875-8a05-1ec6743756a9" providerId="AD" clId="Web-{1618F959-68B5-BFA9-C007-8C23A6CAC6A7}" dt="2022-10-11T12:46:22.134" v="13"/>
        <pc:sldMkLst>
          <pc:docMk/>
          <pc:sldMk cId="2638251438" sldId="731"/>
        </pc:sldMkLst>
      </pc:sldChg>
      <pc:sldChg chg="del">
        <pc:chgData name="Alessandro Valenza" userId="S::a.valenza@t33.it::9b9f75d0-3143-4875-8a05-1ec6743756a9" providerId="AD" clId="Web-{1618F959-68B5-BFA9-C007-8C23A6CAC6A7}" dt="2022-10-11T12:44:59.162" v="2"/>
        <pc:sldMkLst>
          <pc:docMk/>
          <pc:sldMk cId="1988294290" sldId="736"/>
        </pc:sldMkLst>
      </pc:sldChg>
      <pc:sldChg chg="del">
        <pc:chgData name="Alessandro Valenza" userId="S::a.valenza@t33.it::9b9f75d0-3143-4875-8a05-1ec6743756a9" providerId="AD" clId="Web-{1618F959-68B5-BFA9-C007-8C23A6CAC6A7}" dt="2022-10-11T12:45:02.616" v="3"/>
        <pc:sldMkLst>
          <pc:docMk/>
          <pc:sldMk cId="4054200456" sldId="737"/>
        </pc:sldMkLst>
      </pc:sldChg>
      <pc:sldChg chg="del">
        <pc:chgData name="Alessandro Valenza" userId="S::a.valenza@t33.it::9b9f75d0-3143-4875-8a05-1ec6743756a9" providerId="AD" clId="Web-{1618F959-68B5-BFA9-C007-8C23A6CAC6A7}" dt="2022-10-11T12:45:30.382" v="5"/>
        <pc:sldMkLst>
          <pc:docMk/>
          <pc:sldMk cId="622711418" sldId="742"/>
        </pc:sldMkLst>
      </pc:sldChg>
      <pc:sldChg chg="addSp delSp modSp delAnim">
        <pc:chgData name="Alessandro Valenza" userId="S::a.valenza@t33.it::9b9f75d0-3143-4875-8a05-1ec6743756a9" providerId="AD" clId="Web-{1618F959-68B5-BFA9-C007-8C23A6CAC6A7}" dt="2022-10-11T12:45:42.039" v="8"/>
        <pc:sldMkLst>
          <pc:docMk/>
          <pc:sldMk cId="2338621977" sldId="743"/>
        </pc:sldMkLst>
        <pc:spChg chg="del">
          <ac:chgData name="Alessandro Valenza" userId="S::a.valenza@t33.it::9b9f75d0-3143-4875-8a05-1ec6743756a9" providerId="AD" clId="Web-{1618F959-68B5-BFA9-C007-8C23A6CAC6A7}" dt="2022-10-11T12:45:42.039" v="8"/>
          <ac:spMkLst>
            <pc:docMk/>
            <pc:sldMk cId="2338621977" sldId="743"/>
            <ac:spMk id="18" creationId="{F9FC171E-07AF-4EEF-95F7-27EBCCE5D285}"/>
          </ac:spMkLst>
        </pc:spChg>
        <pc:spChg chg="add del mod">
          <ac:chgData name="Alessandro Valenza" userId="S::a.valenza@t33.it::9b9f75d0-3143-4875-8a05-1ec6743756a9" providerId="AD" clId="Web-{1618F959-68B5-BFA9-C007-8C23A6CAC6A7}" dt="2022-10-11T12:45:38.023" v="7"/>
          <ac:spMkLst>
            <pc:docMk/>
            <pc:sldMk cId="2338621977" sldId="743"/>
            <ac:spMk id="23" creationId="{8DE3B817-05B7-AFDA-4008-49B5B3D18EA1}"/>
          </ac:spMkLst>
        </pc:spChg>
        <pc:graphicFrameChg chg="add del">
          <ac:chgData name="Alessandro Valenza" userId="S::a.valenza@t33.it::9b9f75d0-3143-4875-8a05-1ec6743756a9" providerId="AD" clId="Web-{1618F959-68B5-BFA9-C007-8C23A6CAC6A7}" dt="2022-10-11T12:45:38.023" v="7"/>
          <ac:graphicFrameMkLst>
            <pc:docMk/>
            <pc:sldMk cId="2338621977" sldId="743"/>
            <ac:graphicFrameMk id="6" creationId="{1AC284E3-1E8F-4456-A473-820EFA5B3FC2}"/>
          </ac:graphicFrameMkLst>
        </pc:graphicFrameChg>
      </pc:sldChg>
      <pc:sldChg chg="del">
        <pc:chgData name="Alessandro Valenza" userId="S::a.valenza@t33.it::9b9f75d0-3143-4875-8a05-1ec6743756a9" providerId="AD" clId="Web-{1618F959-68B5-BFA9-C007-8C23A6CAC6A7}" dt="2022-10-11T12:45:23.007" v="4"/>
        <pc:sldMkLst>
          <pc:docMk/>
          <pc:sldMk cId="369253089" sldId="744"/>
        </pc:sldMkLst>
      </pc:sldChg>
      <pc:sldChg chg="del">
        <pc:chgData name="Alessandro Valenza" userId="S::a.valenza@t33.it::9b9f75d0-3143-4875-8a05-1ec6743756a9" providerId="AD" clId="Web-{1618F959-68B5-BFA9-C007-8C23A6CAC6A7}" dt="2022-10-11T12:45:51.180" v="9"/>
        <pc:sldMkLst>
          <pc:docMk/>
          <pc:sldMk cId="1543215413" sldId="745"/>
        </pc:sldMkLst>
      </pc:sldChg>
      <pc:sldChg chg="delSp modSp delAnim">
        <pc:chgData name="Alessandro Valenza" userId="S::a.valenza@t33.it::9b9f75d0-3143-4875-8a05-1ec6743756a9" providerId="AD" clId="Web-{1618F959-68B5-BFA9-C007-8C23A6CAC6A7}" dt="2022-10-11T12:46:11.540" v="11"/>
        <pc:sldMkLst>
          <pc:docMk/>
          <pc:sldMk cId="523640708" sldId="746"/>
        </pc:sldMkLst>
        <pc:spChg chg="mod">
          <ac:chgData name="Alessandro Valenza" userId="S::a.valenza@t33.it::9b9f75d0-3143-4875-8a05-1ec6743756a9" providerId="AD" clId="Web-{1618F959-68B5-BFA9-C007-8C23A6CAC6A7}" dt="2022-10-11T12:46:08.243" v="10" actId="20577"/>
          <ac:spMkLst>
            <pc:docMk/>
            <pc:sldMk cId="523640708" sldId="746"/>
            <ac:spMk id="2" creationId="{37BE38B7-A865-462D-9452-900C3F96AEED}"/>
          </ac:spMkLst>
        </pc:spChg>
        <pc:spChg chg="del">
          <ac:chgData name="Alessandro Valenza" userId="S::a.valenza@t33.it::9b9f75d0-3143-4875-8a05-1ec6743756a9" providerId="AD" clId="Web-{1618F959-68B5-BFA9-C007-8C23A6CAC6A7}" dt="2022-10-11T12:46:11.540" v="11"/>
          <ac:spMkLst>
            <pc:docMk/>
            <pc:sldMk cId="523640708" sldId="746"/>
            <ac:spMk id="18" creationId="{F9FC171E-07AF-4EEF-95F7-27EBCCE5D285}"/>
          </ac:spMkLst>
        </pc:spChg>
      </pc:sldChg>
      <pc:sldChg chg="del">
        <pc:chgData name="Alessandro Valenza" userId="S::a.valenza@t33.it::9b9f75d0-3143-4875-8a05-1ec6743756a9" providerId="AD" clId="Web-{1618F959-68B5-BFA9-C007-8C23A6CAC6A7}" dt="2022-10-11T12:46:14.462" v="12"/>
        <pc:sldMkLst>
          <pc:docMk/>
          <pc:sldMk cId="866126567" sldId="747"/>
        </pc:sldMkLst>
      </pc:sldChg>
      <pc:sldChg chg="del">
        <pc:chgData name="Alessandro Valenza" userId="S::a.valenza@t33.it::9b9f75d0-3143-4875-8a05-1ec6743756a9" providerId="AD" clId="Web-{1618F959-68B5-BFA9-C007-8C23A6CAC6A7}" dt="2022-10-11T12:44:53.662" v="0"/>
        <pc:sldMkLst>
          <pc:docMk/>
          <pc:sldMk cId="682234432" sldId="759"/>
        </pc:sldMkLst>
      </pc:sldChg>
      <pc:sldChg chg="del">
        <pc:chgData name="Alessandro Valenza" userId="S::a.valenza@t33.it::9b9f75d0-3143-4875-8a05-1ec6743756a9" providerId="AD" clId="Web-{1618F959-68B5-BFA9-C007-8C23A6CAC6A7}" dt="2022-10-11T12:44:54.287" v="1"/>
        <pc:sldMkLst>
          <pc:docMk/>
          <pc:sldMk cId="2824592309" sldId="7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SEI MISSIONI</c:v>
                </c:pt>
              </c:strCache>
            </c:strRef>
          </c:tx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chemeClr val="accent6">
                  <a:alpha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22-4132-A0A7-CBB7FC44A80F}"/>
              </c:ext>
            </c:extLst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22-4132-A0A7-CBB7FC44A80F}"/>
              </c:ext>
            </c:extLst>
          </c:dPt>
          <c:dPt>
            <c:idx val="2"/>
            <c:bubble3D val="0"/>
            <c:spPr>
              <a:solidFill>
                <a:srgbClr val="FF000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A22-4132-A0A7-CBB7FC44A80F}"/>
              </c:ext>
            </c:extLst>
          </c:dPt>
          <c:dPt>
            <c:idx val="3"/>
            <c:bubble3D val="0"/>
            <c:spPr>
              <a:solidFill>
                <a:srgbClr val="996633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22-4132-A0A7-CBB7FC44A80F}"/>
              </c:ext>
            </c:extLst>
          </c:dPt>
          <c:dPt>
            <c:idx val="4"/>
            <c:bubble3D val="0"/>
            <c:spPr>
              <a:solidFill>
                <a:srgbClr val="990099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A22-4132-A0A7-CBB7FC44A80F}"/>
              </c:ext>
            </c:extLst>
          </c:dPt>
          <c:dPt>
            <c:idx val="5"/>
            <c:bubble3D val="0"/>
            <c:spPr>
              <a:solidFill>
                <a:srgbClr val="FFC00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22-4132-A0A7-CBB7FC44A80F}"/>
              </c:ext>
            </c:extLst>
          </c:dPt>
          <c:dLbls>
            <c:dLbl>
              <c:idx val="0"/>
              <c:layout>
                <c:manualLayout>
                  <c:x val="9.5420497587502165E-2"/>
                  <c:y val="-4.32622998919918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22-4132-A0A7-CBB7FC44A80F}"/>
                </c:ext>
              </c:extLst>
            </c:dLbl>
            <c:dLbl>
              <c:idx val="1"/>
              <c:layout>
                <c:manualLayout>
                  <c:x val="7.6910743719321814E-2"/>
                  <c:y val="4.03781465658590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22-4132-A0A7-CBB7FC44A80F}"/>
                </c:ext>
              </c:extLst>
            </c:dLbl>
            <c:dLbl>
              <c:idx val="2"/>
              <c:layout>
                <c:manualLayout>
                  <c:x val="-8.6524586684237043E-2"/>
                  <c:y val="4.9030606544257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22-4132-A0A7-CBB7FC44A80F}"/>
                </c:ext>
              </c:extLst>
            </c:dLbl>
            <c:dLbl>
              <c:idx val="3"/>
              <c:layout>
                <c:manualLayout>
                  <c:x val="-8.2679049498270915E-2"/>
                  <c:y val="-2.01890732829295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22-4132-A0A7-CBB7FC44A80F}"/>
                </c:ext>
              </c:extLst>
            </c:dLbl>
            <c:dLbl>
              <c:idx val="4"/>
              <c:layout>
                <c:manualLayout>
                  <c:x val="-8.652458668423707E-2"/>
                  <c:y val="-4.03781465658591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22-4132-A0A7-CBB7FC44A80F}"/>
                </c:ext>
              </c:extLst>
            </c:dLbl>
            <c:dLbl>
              <c:idx val="5"/>
              <c:layout>
                <c:manualLayout>
                  <c:x val="-6.824172128184576E-2"/>
                  <c:y val="-0.103829519740780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22-4132-A0A7-CBB7FC44A80F}"/>
                </c:ext>
              </c:extLst>
            </c:dLbl>
            <c:spPr>
              <a:solidFill>
                <a:srgbClr val="7098C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40.299999999999997</c:v>
                </c:pt>
                <c:pt idx="1">
                  <c:v>59.5</c:v>
                </c:pt>
                <c:pt idx="2">
                  <c:v>25.5</c:v>
                </c:pt>
                <c:pt idx="3">
                  <c:v>30.9</c:v>
                </c:pt>
                <c:pt idx="4">
                  <c:v>19.899999999999999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2-4132-A0A7-CBB7FC44A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79614000345745E-2"/>
          <c:y val="0.90348487477324202"/>
          <c:w val="0.21410332091722067"/>
          <c:h val="5.6136978660898965E-2"/>
        </c:manualLayout>
      </c:layout>
      <c:overlay val="0"/>
      <c:spPr>
        <a:solidFill>
          <a:srgbClr val="7098C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2EC8F-0F9F-492C-9B63-998D1F3BF75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67823E-6F70-4AF8-B0B0-1FE8165B1FA8}">
      <dgm:prSet phldrT="[Tes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FESR</a:t>
          </a:r>
        </a:p>
      </dgm:t>
    </dgm:pt>
    <dgm:pt modelId="{038A5024-C915-4943-97CF-C19B942398FE}" type="parTrans" cxnId="{29DCE563-AA5D-46F6-B481-615F4361537F}">
      <dgm:prSet/>
      <dgm:spPr/>
      <dgm:t>
        <a:bodyPr/>
        <a:lstStyle/>
        <a:p>
          <a:endParaRPr lang="it-IT"/>
        </a:p>
      </dgm:t>
    </dgm:pt>
    <dgm:pt modelId="{A68AB090-C89A-4A22-AF7F-D464A2C139C7}" type="sibTrans" cxnId="{29DCE563-AA5D-46F6-B481-615F4361537F}">
      <dgm:prSet/>
      <dgm:spPr/>
      <dgm:t>
        <a:bodyPr/>
        <a:lstStyle/>
        <a:p>
          <a:endParaRPr lang="it-IT"/>
        </a:p>
      </dgm:t>
    </dgm:pt>
    <dgm:pt modelId="{75BC0B3B-7989-4DB0-BFD0-610A813EB53D}">
      <dgm:prSet phldrT="[Tes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it-IT" dirty="0"/>
            <a:t>FSE</a:t>
          </a:r>
        </a:p>
      </dgm:t>
    </dgm:pt>
    <dgm:pt modelId="{42E534A6-D1A2-403F-B1B8-4F639B7799B9}" type="parTrans" cxnId="{823EAA5D-81A4-4E9C-914A-6A3CD3D43DFB}">
      <dgm:prSet/>
      <dgm:spPr/>
      <dgm:t>
        <a:bodyPr/>
        <a:lstStyle/>
        <a:p>
          <a:endParaRPr lang="it-IT"/>
        </a:p>
      </dgm:t>
    </dgm:pt>
    <dgm:pt modelId="{F0F8E430-04E3-4BCF-9FE9-8E76EE24F676}" type="sibTrans" cxnId="{823EAA5D-81A4-4E9C-914A-6A3CD3D43DFB}">
      <dgm:prSet/>
      <dgm:spPr/>
      <dgm:t>
        <a:bodyPr/>
        <a:lstStyle/>
        <a:p>
          <a:endParaRPr lang="it-IT"/>
        </a:p>
      </dgm:t>
    </dgm:pt>
    <dgm:pt modelId="{7140B28E-136E-42B6-92AD-43815C2D692F}">
      <dgm:prSet phldrT="[Testo]"/>
      <dgm:spPr/>
      <dgm:t>
        <a:bodyPr/>
        <a:lstStyle/>
        <a:p>
          <a:r>
            <a:rPr lang="it-IT" dirty="0"/>
            <a:t>FEASR</a:t>
          </a:r>
        </a:p>
      </dgm:t>
    </dgm:pt>
    <dgm:pt modelId="{D358608B-CA90-46E7-9A57-BD9D23E9A335}" type="parTrans" cxnId="{FA8EAB5A-4F3F-46DA-90E2-99CA944FFFC0}">
      <dgm:prSet/>
      <dgm:spPr/>
      <dgm:t>
        <a:bodyPr/>
        <a:lstStyle/>
        <a:p>
          <a:endParaRPr lang="it-IT"/>
        </a:p>
      </dgm:t>
    </dgm:pt>
    <dgm:pt modelId="{0F9A77D2-7367-490A-B432-8B1AC97A51B4}" type="sibTrans" cxnId="{FA8EAB5A-4F3F-46DA-90E2-99CA944FFFC0}">
      <dgm:prSet/>
      <dgm:spPr/>
      <dgm:t>
        <a:bodyPr/>
        <a:lstStyle/>
        <a:p>
          <a:endParaRPr lang="it-IT"/>
        </a:p>
      </dgm:t>
    </dgm:pt>
    <dgm:pt modelId="{C93E8F59-C07C-42BD-B25A-58C19737FADC}" type="pres">
      <dgm:prSet presAssocID="{C752EC8F-0F9F-492C-9B63-998D1F3BF75B}" presName="Name0" presStyleCnt="0">
        <dgm:presLayoutVars>
          <dgm:dir/>
          <dgm:resizeHandles val="exact"/>
        </dgm:presLayoutVars>
      </dgm:prSet>
      <dgm:spPr/>
    </dgm:pt>
    <dgm:pt modelId="{506EC03C-0401-4EEF-98BC-45D254E87FC1}" type="pres">
      <dgm:prSet presAssocID="{BF67823E-6F70-4AF8-B0B0-1FE8165B1FA8}" presName="Name5" presStyleLbl="vennNode1" presStyleIdx="0" presStyleCnt="3" custLinFactNeighborX="-13774" custLinFactNeighborY="-257">
        <dgm:presLayoutVars>
          <dgm:bulletEnabled val="1"/>
        </dgm:presLayoutVars>
      </dgm:prSet>
      <dgm:spPr/>
    </dgm:pt>
    <dgm:pt modelId="{20335AB5-1B1B-4838-AD95-EF566A606C1D}" type="pres">
      <dgm:prSet presAssocID="{A68AB090-C89A-4A22-AF7F-D464A2C139C7}" presName="space" presStyleCnt="0"/>
      <dgm:spPr/>
    </dgm:pt>
    <dgm:pt modelId="{E83379CB-FBF5-4BB3-9D4F-90BDC24967B7}" type="pres">
      <dgm:prSet presAssocID="{75BC0B3B-7989-4DB0-BFD0-610A813EB53D}" presName="Name5" presStyleLbl="vennNode1" presStyleIdx="1" presStyleCnt="3">
        <dgm:presLayoutVars>
          <dgm:bulletEnabled val="1"/>
        </dgm:presLayoutVars>
      </dgm:prSet>
      <dgm:spPr/>
    </dgm:pt>
    <dgm:pt modelId="{505C0417-8FB7-4435-85C6-F4B76302E6BE}" type="pres">
      <dgm:prSet presAssocID="{F0F8E430-04E3-4BCF-9FE9-8E76EE24F676}" presName="space" presStyleCnt="0"/>
      <dgm:spPr/>
    </dgm:pt>
    <dgm:pt modelId="{026EF3A4-6E37-40BC-BA1E-4A9B99030830}" type="pres">
      <dgm:prSet presAssocID="{7140B28E-136E-42B6-92AD-43815C2D692F}" presName="Name5" presStyleLbl="vennNode1" presStyleIdx="2" presStyleCnt="3" custAng="0">
        <dgm:presLayoutVars>
          <dgm:bulletEnabled val="1"/>
        </dgm:presLayoutVars>
      </dgm:prSet>
      <dgm:spPr/>
    </dgm:pt>
  </dgm:ptLst>
  <dgm:cxnLst>
    <dgm:cxn modelId="{4BBDF200-DE19-4278-A6FE-9CEFD2F71182}" type="presOf" srcId="{7140B28E-136E-42B6-92AD-43815C2D692F}" destId="{026EF3A4-6E37-40BC-BA1E-4A9B99030830}" srcOrd="0" destOrd="0" presId="urn:microsoft.com/office/officeart/2005/8/layout/venn3"/>
    <dgm:cxn modelId="{823EAA5D-81A4-4E9C-914A-6A3CD3D43DFB}" srcId="{C752EC8F-0F9F-492C-9B63-998D1F3BF75B}" destId="{75BC0B3B-7989-4DB0-BFD0-610A813EB53D}" srcOrd="1" destOrd="0" parTransId="{42E534A6-D1A2-403F-B1B8-4F639B7799B9}" sibTransId="{F0F8E430-04E3-4BCF-9FE9-8E76EE24F676}"/>
    <dgm:cxn modelId="{07848C42-3788-489A-86EF-C626B1D21E99}" type="presOf" srcId="{BF67823E-6F70-4AF8-B0B0-1FE8165B1FA8}" destId="{506EC03C-0401-4EEF-98BC-45D254E87FC1}" srcOrd="0" destOrd="0" presId="urn:microsoft.com/office/officeart/2005/8/layout/venn3"/>
    <dgm:cxn modelId="{29DCE563-AA5D-46F6-B481-615F4361537F}" srcId="{C752EC8F-0F9F-492C-9B63-998D1F3BF75B}" destId="{BF67823E-6F70-4AF8-B0B0-1FE8165B1FA8}" srcOrd="0" destOrd="0" parTransId="{038A5024-C915-4943-97CF-C19B942398FE}" sibTransId="{A68AB090-C89A-4A22-AF7F-D464A2C139C7}"/>
    <dgm:cxn modelId="{31862E6A-E138-4FF5-ABA1-2E7EE476924C}" type="presOf" srcId="{75BC0B3B-7989-4DB0-BFD0-610A813EB53D}" destId="{E83379CB-FBF5-4BB3-9D4F-90BDC24967B7}" srcOrd="0" destOrd="0" presId="urn:microsoft.com/office/officeart/2005/8/layout/venn3"/>
    <dgm:cxn modelId="{16644473-8C37-4D02-BCE9-E3AF9C89177F}" type="presOf" srcId="{C752EC8F-0F9F-492C-9B63-998D1F3BF75B}" destId="{C93E8F59-C07C-42BD-B25A-58C19737FADC}" srcOrd="0" destOrd="0" presId="urn:microsoft.com/office/officeart/2005/8/layout/venn3"/>
    <dgm:cxn modelId="{FA8EAB5A-4F3F-46DA-90E2-99CA944FFFC0}" srcId="{C752EC8F-0F9F-492C-9B63-998D1F3BF75B}" destId="{7140B28E-136E-42B6-92AD-43815C2D692F}" srcOrd="2" destOrd="0" parTransId="{D358608B-CA90-46E7-9A57-BD9D23E9A335}" sibTransId="{0F9A77D2-7367-490A-B432-8B1AC97A51B4}"/>
    <dgm:cxn modelId="{0132D894-E655-4C5F-9D73-F5B08FFDA891}" type="presParOf" srcId="{C93E8F59-C07C-42BD-B25A-58C19737FADC}" destId="{506EC03C-0401-4EEF-98BC-45D254E87FC1}" srcOrd="0" destOrd="0" presId="urn:microsoft.com/office/officeart/2005/8/layout/venn3"/>
    <dgm:cxn modelId="{0E61C44C-5DAC-4EA0-AEBC-CFD13AED9E39}" type="presParOf" srcId="{C93E8F59-C07C-42BD-B25A-58C19737FADC}" destId="{20335AB5-1B1B-4838-AD95-EF566A606C1D}" srcOrd="1" destOrd="0" presId="urn:microsoft.com/office/officeart/2005/8/layout/venn3"/>
    <dgm:cxn modelId="{C61CD562-E1AA-44AC-BA89-D504980BA723}" type="presParOf" srcId="{C93E8F59-C07C-42BD-B25A-58C19737FADC}" destId="{E83379CB-FBF5-4BB3-9D4F-90BDC24967B7}" srcOrd="2" destOrd="0" presId="urn:microsoft.com/office/officeart/2005/8/layout/venn3"/>
    <dgm:cxn modelId="{D13ED656-50B0-46ED-951B-79CFF8854E0C}" type="presParOf" srcId="{C93E8F59-C07C-42BD-B25A-58C19737FADC}" destId="{505C0417-8FB7-4435-85C6-F4B76302E6BE}" srcOrd="3" destOrd="0" presId="urn:microsoft.com/office/officeart/2005/8/layout/venn3"/>
    <dgm:cxn modelId="{985EB1D4-2865-4F64-A342-764A81CB064A}" type="presParOf" srcId="{C93E8F59-C07C-42BD-B25A-58C19737FADC}" destId="{026EF3A4-6E37-40BC-BA1E-4A9B9903083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B1599-CA39-45E2-BD52-596BC2F5944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9F152F-617E-4880-82EF-CA383D7E79A8}">
      <dgm:prSet phldrT="[Testo]"/>
      <dgm:spPr/>
      <dgm:t>
        <a:bodyPr/>
        <a:lstStyle/>
        <a:p>
          <a:r>
            <a:rPr lang="it-IT" noProof="0"/>
            <a:t>Programma Operativo FESR</a:t>
          </a:r>
        </a:p>
      </dgm:t>
    </dgm:pt>
    <dgm:pt modelId="{02D64E3C-F738-48BD-ACDF-A7450B4AD2FF}" type="parTrans" cxnId="{85D62FE7-9158-44DC-9236-7673A38A385A}">
      <dgm:prSet/>
      <dgm:spPr/>
      <dgm:t>
        <a:bodyPr/>
        <a:lstStyle/>
        <a:p>
          <a:endParaRPr lang="it-IT" noProof="0"/>
        </a:p>
      </dgm:t>
    </dgm:pt>
    <dgm:pt modelId="{9F7A6330-15FE-4AC5-B3A6-277C84547A37}" type="sibTrans" cxnId="{85D62FE7-9158-44DC-9236-7673A38A385A}">
      <dgm:prSet/>
      <dgm:spPr/>
      <dgm:t>
        <a:bodyPr/>
        <a:lstStyle/>
        <a:p>
          <a:endParaRPr lang="it-IT" noProof="0"/>
        </a:p>
      </dgm:t>
    </dgm:pt>
    <dgm:pt modelId="{EA81E4E4-4177-4AF0-BE06-FB78C7C0218A}">
      <dgm:prSet phldrT="[Testo]"/>
      <dgm:spPr/>
      <dgm:t>
        <a:bodyPr/>
        <a:lstStyle/>
        <a:p>
          <a:r>
            <a:rPr lang="it-IT" noProof="0"/>
            <a:t>Innovazione</a:t>
          </a:r>
        </a:p>
      </dgm:t>
    </dgm:pt>
    <dgm:pt modelId="{BB348DF3-8BAB-4C41-B116-0DE174BDFB58}" type="parTrans" cxnId="{5E1B431C-2958-4BD7-B4C0-F36E6A79E933}">
      <dgm:prSet/>
      <dgm:spPr/>
      <dgm:t>
        <a:bodyPr/>
        <a:lstStyle/>
        <a:p>
          <a:endParaRPr lang="it-IT" noProof="0"/>
        </a:p>
      </dgm:t>
    </dgm:pt>
    <dgm:pt modelId="{E4877598-FCAE-4547-82E1-EC143DEC8877}" type="sibTrans" cxnId="{5E1B431C-2958-4BD7-B4C0-F36E6A79E933}">
      <dgm:prSet/>
      <dgm:spPr/>
      <dgm:t>
        <a:bodyPr/>
        <a:lstStyle/>
        <a:p>
          <a:endParaRPr lang="it-IT" noProof="0"/>
        </a:p>
      </dgm:t>
    </dgm:pt>
    <dgm:pt modelId="{90721B46-BA25-4660-9087-441AF1308F1C}">
      <dgm:prSet phldrT="[Testo]"/>
      <dgm:spPr>
        <a:solidFill>
          <a:srgbClr val="FF0000"/>
        </a:solidFill>
      </dgm:spPr>
      <dgm:t>
        <a:bodyPr/>
        <a:lstStyle/>
        <a:p>
          <a:r>
            <a:rPr lang="it-IT" noProof="0" dirty="0"/>
            <a:t>Programma Operativo FSE</a:t>
          </a:r>
        </a:p>
      </dgm:t>
    </dgm:pt>
    <dgm:pt modelId="{96F5F372-1868-41E1-B226-0559223B4CC2}" type="parTrans" cxnId="{F6C1E0E5-2DFD-41DF-B5C8-2E38E9EB25F6}">
      <dgm:prSet/>
      <dgm:spPr/>
      <dgm:t>
        <a:bodyPr/>
        <a:lstStyle/>
        <a:p>
          <a:endParaRPr lang="it-IT" noProof="0"/>
        </a:p>
      </dgm:t>
    </dgm:pt>
    <dgm:pt modelId="{8C7EB7DA-107F-430C-9743-B6404254FA39}" type="sibTrans" cxnId="{F6C1E0E5-2DFD-41DF-B5C8-2E38E9EB25F6}">
      <dgm:prSet/>
      <dgm:spPr/>
      <dgm:t>
        <a:bodyPr/>
        <a:lstStyle/>
        <a:p>
          <a:endParaRPr lang="it-IT" noProof="0"/>
        </a:p>
      </dgm:t>
    </dgm:pt>
    <dgm:pt modelId="{C0918846-EB52-4CDD-9F01-5AA50427E27E}">
      <dgm:prSet phldrT="[Testo]"/>
      <dgm:spPr>
        <a:solidFill>
          <a:srgbClr val="FF9966">
            <a:alpha val="90000"/>
          </a:srgbClr>
        </a:solidFill>
      </dgm:spPr>
      <dgm:t>
        <a:bodyPr/>
        <a:lstStyle/>
        <a:p>
          <a:r>
            <a:rPr lang="it-IT" noProof="0" dirty="0"/>
            <a:t>Formazione professionale</a:t>
          </a:r>
        </a:p>
      </dgm:t>
    </dgm:pt>
    <dgm:pt modelId="{AA84684F-16A0-47CE-BA5A-04B663DE1CBB}" type="parTrans" cxnId="{9AE82D91-26C0-451D-9743-D450A5811625}">
      <dgm:prSet/>
      <dgm:spPr/>
      <dgm:t>
        <a:bodyPr/>
        <a:lstStyle/>
        <a:p>
          <a:endParaRPr lang="it-IT" noProof="0"/>
        </a:p>
      </dgm:t>
    </dgm:pt>
    <dgm:pt modelId="{7CE315DA-5DBE-476B-A5F8-00689C46A413}" type="sibTrans" cxnId="{9AE82D91-26C0-451D-9743-D450A5811625}">
      <dgm:prSet/>
      <dgm:spPr/>
      <dgm:t>
        <a:bodyPr/>
        <a:lstStyle/>
        <a:p>
          <a:endParaRPr lang="it-IT" noProof="0"/>
        </a:p>
      </dgm:t>
    </dgm:pt>
    <dgm:pt modelId="{5B1301D5-B03E-4474-8F05-778A285F07AA}">
      <dgm:prSet phldrT="[Testo]"/>
      <dgm:spPr/>
      <dgm:t>
        <a:bodyPr/>
        <a:lstStyle/>
        <a:p>
          <a:r>
            <a:rPr lang="it-IT" noProof="0" dirty="0"/>
            <a:t>Accessibilità</a:t>
          </a:r>
        </a:p>
      </dgm:t>
    </dgm:pt>
    <dgm:pt modelId="{105BD7CA-1AFC-433A-960A-F00F24EC2249}" type="parTrans" cxnId="{765B224F-FE58-4957-983E-840608230422}">
      <dgm:prSet/>
      <dgm:spPr/>
      <dgm:t>
        <a:bodyPr/>
        <a:lstStyle/>
        <a:p>
          <a:endParaRPr lang="it-IT" noProof="0"/>
        </a:p>
      </dgm:t>
    </dgm:pt>
    <dgm:pt modelId="{892F283F-3F19-4AB3-B823-AABF401DF683}" type="sibTrans" cxnId="{765B224F-FE58-4957-983E-840608230422}">
      <dgm:prSet/>
      <dgm:spPr/>
      <dgm:t>
        <a:bodyPr/>
        <a:lstStyle/>
        <a:p>
          <a:endParaRPr lang="it-IT" noProof="0"/>
        </a:p>
      </dgm:t>
    </dgm:pt>
    <dgm:pt modelId="{C7573414-9E5E-43E9-BF93-AF1D7919EDDA}">
      <dgm:prSet phldrT="[Testo]"/>
      <dgm:spPr/>
      <dgm:t>
        <a:bodyPr/>
        <a:lstStyle/>
        <a:p>
          <a:r>
            <a:rPr lang="it-IT" noProof="0"/>
            <a:t>ICT</a:t>
          </a:r>
        </a:p>
      </dgm:t>
    </dgm:pt>
    <dgm:pt modelId="{FF55DBE7-B622-4D8A-8FC5-0DEB3EFBD364}" type="parTrans" cxnId="{BF733C75-9240-42DA-B130-3334B8822232}">
      <dgm:prSet/>
      <dgm:spPr/>
      <dgm:t>
        <a:bodyPr/>
        <a:lstStyle/>
        <a:p>
          <a:endParaRPr lang="it-IT" noProof="0"/>
        </a:p>
      </dgm:t>
    </dgm:pt>
    <dgm:pt modelId="{05161586-0D0F-4B9A-9B7B-D4651E246354}" type="sibTrans" cxnId="{BF733C75-9240-42DA-B130-3334B8822232}">
      <dgm:prSet/>
      <dgm:spPr/>
      <dgm:t>
        <a:bodyPr/>
        <a:lstStyle/>
        <a:p>
          <a:endParaRPr lang="it-IT" noProof="0"/>
        </a:p>
      </dgm:t>
    </dgm:pt>
    <dgm:pt modelId="{8C09AF87-DFBF-4ABF-83D6-984079E31A91}">
      <dgm:prSet phldrT="[Testo]"/>
      <dgm:spPr/>
      <dgm:t>
        <a:bodyPr/>
        <a:lstStyle/>
        <a:p>
          <a:r>
            <a:rPr lang="it-IT" noProof="0"/>
            <a:t>Valorizzazione del territorio</a:t>
          </a:r>
        </a:p>
      </dgm:t>
    </dgm:pt>
    <dgm:pt modelId="{78E980AD-6CB3-4A12-9202-C9269C7296A4}" type="parTrans" cxnId="{F017B050-0A5B-4316-AB1E-B3CE024305A6}">
      <dgm:prSet/>
      <dgm:spPr/>
      <dgm:t>
        <a:bodyPr/>
        <a:lstStyle/>
        <a:p>
          <a:endParaRPr lang="it-IT" noProof="0"/>
        </a:p>
      </dgm:t>
    </dgm:pt>
    <dgm:pt modelId="{061ADC43-3C53-40CD-A5E7-1D50390D81ED}" type="sibTrans" cxnId="{F017B050-0A5B-4316-AB1E-B3CE024305A6}">
      <dgm:prSet/>
      <dgm:spPr/>
      <dgm:t>
        <a:bodyPr/>
        <a:lstStyle/>
        <a:p>
          <a:endParaRPr lang="it-IT" noProof="0"/>
        </a:p>
      </dgm:t>
    </dgm:pt>
    <dgm:pt modelId="{52DFF6B6-7DC8-43CF-9D66-D88316C1C0E6}">
      <dgm:prSet phldrT="[Testo]"/>
      <dgm:spPr/>
      <dgm:t>
        <a:bodyPr/>
        <a:lstStyle/>
        <a:p>
          <a:r>
            <a:rPr lang="it-IT" noProof="0"/>
            <a:t>Energia</a:t>
          </a:r>
        </a:p>
      </dgm:t>
    </dgm:pt>
    <dgm:pt modelId="{04836F6B-68CB-4122-A689-2E80241382D2}" type="parTrans" cxnId="{2D72D3BE-C239-497E-A9AA-A8CCD5FC1151}">
      <dgm:prSet/>
      <dgm:spPr/>
      <dgm:t>
        <a:bodyPr/>
        <a:lstStyle/>
        <a:p>
          <a:endParaRPr lang="it-IT" noProof="0"/>
        </a:p>
      </dgm:t>
    </dgm:pt>
    <dgm:pt modelId="{A7C2D643-BB4C-414D-A03B-DD73F0534B11}" type="sibTrans" cxnId="{2D72D3BE-C239-497E-A9AA-A8CCD5FC1151}">
      <dgm:prSet/>
      <dgm:spPr/>
      <dgm:t>
        <a:bodyPr/>
        <a:lstStyle/>
        <a:p>
          <a:endParaRPr lang="it-IT" noProof="0"/>
        </a:p>
      </dgm:t>
    </dgm:pt>
    <dgm:pt modelId="{576D830C-5535-49B6-A92F-FE321BD9B2E7}">
      <dgm:prSet phldrT="[Testo]"/>
      <dgm:spPr>
        <a:solidFill>
          <a:srgbClr val="FF9966">
            <a:alpha val="90000"/>
          </a:srgbClr>
        </a:solidFill>
      </dgm:spPr>
      <dgm:t>
        <a:bodyPr/>
        <a:lstStyle/>
        <a:p>
          <a:r>
            <a:rPr lang="it-IT" noProof="0"/>
            <a:t>Inclusione sociale</a:t>
          </a:r>
        </a:p>
      </dgm:t>
    </dgm:pt>
    <dgm:pt modelId="{6043E565-0762-478E-8067-D160799584D9}" type="parTrans" cxnId="{3431B2E9-2883-4850-936B-143D0E81BA1A}">
      <dgm:prSet/>
      <dgm:spPr/>
      <dgm:t>
        <a:bodyPr/>
        <a:lstStyle/>
        <a:p>
          <a:endParaRPr lang="it-IT" noProof="0"/>
        </a:p>
      </dgm:t>
    </dgm:pt>
    <dgm:pt modelId="{BFF1411F-AAF0-4000-B819-DB154773DC95}" type="sibTrans" cxnId="{3431B2E9-2883-4850-936B-143D0E81BA1A}">
      <dgm:prSet/>
      <dgm:spPr/>
      <dgm:t>
        <a:bodyPr/>
        <a:lstStyle/>
        <a:p>
          <a:endParaRPr lang="it-IT" noProof="0"/>
        </a:p>
      </dgm:t>
    </dgm:pt>
    <dgm:pt modelId="{57DA6F7E-5E0F-40B1-9EDF-F7E7148EB0D9}">
      <dgm:prSet phldrT="[Testo]"/>
      <dgm:spPr>
        <a:solidFill>
          <a:srgbClr val="FF9966">
            <a:alpha val="90000"/>
          </a:srgbClr>
        </a:solidFill>
      </dgm:spPr>
      <dgm:t>
        <a:bodyPr/>
        <a:lstStyle/>
        <a:p>
          <a:r>
            <a:rPr lang="it-IT" noProof="0"/>
            <a:t>Occupazione</a:t>
          </a:r>
        </a:p>
      </dgm:t>
    </dgm:pt>
    <dgm:pt modelId="{0F8D84CB-F2BE-4482-8FD4-AC595779B7FA}" type="parTrans" cxnId="{CC8E9333-3084-4359-8B98-CD3F1061DA07}">
      <dgm:prSet/>
      <dgm:spPr/>
      <dgm:t>
        <a:bodyPr/>
        <a:lstStyle/>
        <a:p>
          <a:endParaRPr lang="it-IT" noProof="0"/>
        </a:p>
      </dgm:t>
    </dgm:pt>
    <dgm:pt modelId="{E594C773-1002-4AD1-AC43-1F43E8205D58}" type="sibTrans" cxnId="{CC8E9333-3084-4359-8B98-CD3F1061DA07}">
      <dgm:prSet/>
      <dgm:spPr/>
      <dgm:t>
        <a:bodyPr/>
        <a:lstStyle/>
        <a:p>
          <a:endParaRPr lang="it-IT" noProof="0"/>
        </a:p>
      </dgm:t>
    </dgm:pt>
    <dgm:pt modelId="{64C76B9F-CB30-4F9C-AD65-F551D1B51241}">
      <dgm:prSet phldrT="[Testo]"/>
      <dgm:spPr>
        <a:solidFill>
          <a:srgbClr val="FF9966">
            <a:alpha val="90000"/>
          </a:srgbClr>
        </a:solidFill>
      </dgm:spPr>
      <dgm:t>
        <a:bodyPr/>
        <a:lstStyle/>
        <a:p>
          <a:r>
            <a:rPr lang="it-IT" noProof="0"/>
            <a:t>Pari opportunità</a:t>
          </a:r>
        </a:p>
      </dgm:t>
    </dgm:pt>
    <dgm:pt modelId="{E7C21F53-52DE-42E3-9F1E-86CFB03015E1}" type="parTrans" cxnId="{C1C7FC63-1F87-4984-9986-C1CD83B14F0A}">
      <dgm:prSet/>
      <dgm:spPr/>
      <dgm:t>
        <a:bodyPr/>
        <a:lstStyle/>
        <a:p>
          <a:endParaRPr lang="it-IT" noProof="0"/>
        </a:p>
      </dgm:t>
    </dgm:pt>
    <dgm:pt modelId="{BABF8ABB-DDAB-4185-9E80-1D250BF8C437}" type="sibTrans" cxnId="{C1C7FC63-1F87-4984-9986-C1CD83B14F0A}">
      <dgm:prSet/>
      <dgm:spPr/>
      <dgm:t>
        <a:bodyPr/>
        <a:lstStyle/>
        <a:p>
          <a:endParaRPr lang="it-IT" noProof="0"/>
        </a:p>
      </dgm:t>
    </dgm:pt>
    <dgm:pt modelId="{ADA3ADBF-0D21-4A34-8E66-F2A90702374F}">
      <dgm:prSet/>
      <dgm:spPr>
        <a:solidFill>
          <a:srgbClr val="00B050"/>
        </a:solidFill>
      </dgm:spPr>
      <dgm:t>
        <a:bodyPr/>
        <a:lstStyle/>
        <a:p>
          <a:r>
            <a:rPr lang="it-IT" noProof="0" dirty="0"/>
            <a:t>Piano di sviluppo rurale</a:t>
          </a:r>
        </a:p>
      </dgm:t>
    </dgm:pt>
    <dgm:pt modelId="{CBC2D599-4E2E-4434-846D-C6364BF36FDF}" type="parTrans" cxnId="{A2025BD1-2EE1-41E6-91DA-63AC17041394}">
      <dgm:prSet/>
      <dgm:spPr/>
      <dgm:t>
        <a:bodyPr/>
        <a:lstStyle/>
        <a:p>
          <a:endParaRPr lang="it-IT" noProof="0"/>
        </a:p>
      </dgm:t>
    </dgm:pt>
    <dgm:pt modelId="{B9AB24F2-E431-41DB-82DC-4D7E2953B316}" type="sibTrans" cxnId="{A2025BD1-2EE1-41E6-91DA-63AC17041394}">
      <dgm:prSet/>
      <dgm:spPr/>
      <dgm:t>
        <a:bodyPr/>
        <a:lstStyle/>
        <a:p>
          <a:endParaRPr lang="it-IT" noProof="0"/>
        </a:p>
      </dgm:t>
    </dgm:pt>
    <dgm:pt modelId="{AEA20235-2C04-44B4-9669-41B3D4883766}">
      <dgm:prSet/>
      <dgm:spPr/>
      <dgm:t>
        <a:bodyPr/>
        <a:lstStyle/>
        <a:p>
          <a:r>
            <a:rPr lang="it-IT" noProof="0"/>
            <a:t>Aiuto agli agricoltori</a:t>
          </a:r>
        </a:p>
      </dgm:t>
    </dgm:pt>
    <dgm:pt modelId="{33F89282-56D8-415D-86D9-F1A290AF31F4}" type="parTrans" cxnId="{CCCB63C2-A27C-45DD-955D-342152895121}">
      <dgm:prSet/>
      <dgm:spPr/>
      <dgm:t>
        <a:bodyPr/>
        <a:lstStyle/>
        <a:p>
          <a:endParaRPr lang="it-IT" noProof="0"/>
        </a:p>
      </dgm:t>
    </dgm:pt>
    <dgm:pt modelId="{6F5093B3-7B37-4220-90C1-AB3CD361FBAD}" type="sibTrans" cxnId="{CCCB63C2-A27C-45DD-955D-342152895121}">
      <dgm:prSet/>
      <dgm:spPr/>
      <dgm:t>
        <a:bodyPr/>
        <a:lstStyle/>
        <a:p>
          <a:endParaRPr lang="it-IT" noProof="0"/>
        </a:p>
      </dgm:t>
    </dgm:pt>
    <dgm:pt modelId="{4BC087A9-4A3F-4003-8158-5F0B0A4C2007}">
      <dgm:prSet/>
      <dgm:spPr/>
      <dgm:t>
        <a:bodyPr/>
        <a:lstStyle/>
        <a:p>
          <a:r>
            <a:rPr lang="it-IT" noProof="0" dirty="0"/>
            <a:t>Infrastrutture rurali</a:t>
          </a:r>
        </a:p>
      </dgm:t>
    </dgm:pt>
    <dgm:pt modelId="{55A63434-9F2F-430C-A164-58CB57EFA0B6}" type="parTrans" cxnId="{16E15D0A-7001-4795-8F84-9973E895DE7F}">
      <dgm:prSet/>
      <dgm:spPr/>
      <dgm:t>
        <a:bodyPr/>
        <a:lstStyle/>
        <a:p>
          <a:endParaRPr lang="it-IT" noProof="0"/>
        </a:p>
      </dgm:t>
    </dgm:pt>
    <dgm:pt modelId="{CAE1B412-F51F-40FC-9E7C-C2C10ED1B026}" type="sibTrans" cxnId="{16E15D0A-7001-4795-8F84-9973E895DE7F}">
      <dgm:prSet/>
      <dgm:spPr/>
      <dgm:t>
        <a:bodyPr/>
        <a:lstStyle/>
        <a:p>
          <a:endParaRPr lang="it-IT" noProof="0"/>
        </a:p>
      </dgm:t>
    </dgm:pt>
    <dgm:pt modelId="{852CA416-3DCC-44DE-B278-49B046A5EE5F}">
      <dgm:prSet/>
      <dgm:spPr/>
      <dgm:t>
        <a:bodyPr/>
        <a:lstStyle/>
        <a:p>
          <a:r>
            <a:rPr lang="it-IT" noProof="0"/>
            <a:t>Diversificazione reddito</a:t>
          </a:r>
        </a:p>
      </dgm:t>
    </dgm:pt>
    <dgm:pt modelId="{7324F6A7-DA61-4736-82D5-98765CDFC735}" type="parTrans" cxnId="{B6563B17-446A-490F-8676-64304BE0CCA7}">
      <dgm:prSet/>
      <dgm:spPr/>
      <dgm:t>
        <a:bodyPr/>
        <a:lstStyle/>
        <a:p>
          <a:endParaRPr lang="it-IT" noProof="0"/>
        </a:p>
      </dgm:t>
    </dgm:pt>
    <dgm:pt modelId="{AD8BE4A4-94F4-44E0-88BA-C05F669707DD}" type="sibTrans" cxnId="{B6563B17-446A-490F-8676-64304BE0CCA7}">
      <dgm:prSet/>
      <dgm:spPr/>
      <dgm:t>
        <a:bodyPr/>
        <a:lstStyle/>
        <a:p>
          <a:endParaRPr lang="it-IT" noProof="0"/>
        </a:p>
      </dgm:t>
    </dgm:pt>
    <dgm:pt modelId="{961BFB69-228B-49AD-8A02-37A784DA4D57}">
      <dgm:prSet/>
      <dgm:spPr/>
      <dgm:t>
        <a:bodyPr/>
        <a:lstStyle/>
        <a:p>
          <a:r>
            <a:rPr lang="it-IT" noProof="0"/>
            <a:t>GAL</a:t>
          </a:r>
        </a:p>
      </dgm:t>
    </dgm:pt>
    <dgm:pt modelId="{FA95DDDE-97C7-4CDD-A7A0-FC5D1B9F0FFD}" type="parTrans" cxnId="{FD12E485-026B-4597-B8C5-718F3BF1A951}">
      <dgm:prSet/>
      <dgm:spPr/>
      <dgm:t>
        <a:bodyPr/>
        <a:lstStyle/>
        <a:p>
          <a:endParaRPr lang="it-IT" noProof="0"/>
        </a:p>
      </dgm:t>
    </dgm:pt>
    <dgm:pt modelId="{EC23AC97-32F9-4B02-8F88-F2649CCF7BF9}" type="sibTrans" cxnId="{FD12E485-026B-4597-B8C5-718F3BF1A951}">
      <dgm:prSet/>
      <dgm:spPr/>
      <dgm:t>
        <a:bodyPr/>
        <a:lstStyle/>
        <a:p>
          <a:endParaRPr lang="it-IT" noProof="0"/>
        </a:p>
      </dgm:t>
    </dgm:pt>
    <dgm:pt modelId="{79B1CFED-D95C-4B13-9056-64D1C95AA384}" type="pres">
      <dgm:prSet presAssocID="{2ABB1599-CA39-45E2-BD52-596BC2F5944C}" presName="Name0" presStyleCnt="0">
        <dgm:presLayoutVars>
          <dgm:dir/>
          <dgm:animLvl val="lvl"/>
          <dgm:resizeHandles val="exact"/>
        </dgm:presLayoutVars>
      </dgm:prSet>
      <dgm:spPr/>
    </dgm:pt>
    <dgm:pt modelId="{27DAC1BD-8556-4E10-9649-DBBA5E4FA2F0}" type="pres">
      <dgm:prSet presAssocID="{2B9F152F-617E-4880-82EF-CA383D7E79A8}" presName="composite" presStyleCnt="0"/>
      <dgm:spPr/>
    </dgm:pt>
    <dgm:pt modelId="{596785AE-7ABC-4EAA-94F3-FB4459567CE8}" type="pres">
      <dgm:prSet presAssocID="{2B9F152F-617E-4880-82EF-CA383D7E79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B893511-B856-4685-B483-13FE10A37C33}" type="pres">
      <dgm:prSet presAssocID="{2B9F152F-617E-4880-82EF-CA383D7E79A8}" presName="desTx" presStyleLbl="alignAccFollowNode1" presStyleIdx="0" presStyleCnt="3">
        <dgm:presLayoutVars>
          <dgm:bulletEnabled val="1"/>
        </dgm:presLayoutVars>
      </dgm:prSet>
      <dgm:spPr/>
    </dgm:pt>
    <dgm:pt modelId="{4B25EA8F-BA77-452B-BAAC-16809FD6DBA7}" type="pres">
      <dgm:prSet presAssocID="{9F7A6330-15FE-4AC5-B3A6-277C84547A37}" presName="space" presStyleCnt="0"/>
      <dgm:spPr/>
    </dgm:pt>
    <dgm:pt modelId="{F261DA9B-45A4-4642-8692-D5E3B9363138}" type="pres">
      <dgm:prSet presAssocID="{90721B46-BA25-4660-9087-441AF1308F1C}" presName="composite" presStyleCnt="0"/>
      <dgm:spPr/>
    </dgm:pt>
    <dgm:pt modelId="{3AB65D94-27D5-4D7D-BBE5-084F99EBF0F3}" type="pres">
      <dgm:prSet presAssocID="{90721B46-BA25-4660-9087-441AF1308F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BFDE3AD-C120-441F-8016-D7C5F0641214}" type="pres">
      <dgm:prSet presAssocID="{90721B46-BA25-4660-9087-441AF1308F1C}" presName="desTx" presStyleLbl="alignAccFollowNode1" presStyleIdx="1" presStyleCnt="3">
        <dgm:presLayoutVars>
          <dgm:bulletEnabled val="1"/>
        </dgm:presLayoutVars>
      </dgm:prSet>
      <dgm:spPr/>
    </dgm:pt>
    <dgm:pt modelId="{835220FA-D4BB-446C-89B3-7AC7066E6C06}" type="pres">
      <dgm:prSet presAssocID="{8C7EB7DA-107F-430C-9743-B6404254FA39}" presName="space" presStyleCnt="0"/>
      <dgm:spPr/>
    </dgm:pt>
    <dgm:pt modelId="{B84520B9-4C7C-45B8-9C31-9F4882E03051}" type="pres">
      <dgm:prSet presAssocID="{ADA3ADBF-0D21-4A34-8E66-F2A90702374F}" presName="composite" presStyleCnt="0"/>
      <dgm:spPr/>
    </dgm:pt>
    <dgm:pt modelId="{71CC797B-BB6B-48DC-90FF-8F63647F0E78}" type="pres">
      <dgm:prSet presAssocID="{ADA3ADBF-0D21-4A34-8E66-F2A9070237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82B0290-3879-4BD9-B163-F97ECD0D8ABE}" type="pres">
      <dgm:prSet presAssocID="{ADA3ADBF-0D21-4A34-8E66-F2A9070237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6E15D0A-7001-4795-8F84-9973E895DE7F}" srcId="{ADA3ADBF-0D21-4A34-8E66-F2A90702374F}" destId="{4BC087A9-4A3F-4003-8158-5F0B0A4C2007}" srcOrd="1" destOrd="0" parTransId="{55A63434-9F2F-430C-A164-58CB57EFA0B6}" sibTransId="{CAE1B412-F51F-40FC-9E7C-C2C10ED1B026}"/>
    <dgm:cxn modelId="{2EE5AE10-FB8A-4F38-B608-B922A8A565F4}" type="presOf" srcId="{EA81E4E4-4177-4AF0-BE06-FB78C7C0218A}" destId="{0B893511-B856-4685-B483-13FE10A37C33}" srcOrd="0" destOrd="0" presId="urn:microsoft.com/office/officeart/2005/8/layout/hList1"/>
    <dgm:cxn modelId="{2E925714-7D64-4B77-B2EC-45160B85C040}" type="presOf" srcId="{961BFB69-228B-49AD-8A02-37A784DA4D57}" destId="{382B0290-3879-4BD9-B163-F97ECD0D8ABE}" srcOrd="0" destOrd="3" presId="urn:microsoft.com/office/officeart/2005/8/layout/hList1"/>
    <dgm:cxn modelId="{B6563B17-446A-490F-8676-64304BE0CCA7}" srcId="{ADA3ADBF-0D21-4A34-8E66-F2A90702374F}" destId="{852CA416-3DCC-44DE-B278-49B046A5EE5F}" srcOrd="2" destOrd="0" parTransId="{7324F6A7-DA61-4736-82D5-98765CDFC735}" sibTransId="{AD8BE4A4-94F4-44E0-88BA-C05F669707DD}"/>
    <dgm:cxn modelId="{5E1B431C-2958-4BD7-B4C0-F36E6A79E933}" srcId="{2B9F152F-617E-4880-82EF-CA383D7E79A8}" destId="{EA81E4E4-4177-4AF0-BE06-FB78C7C0218A}" srcOrd="0" destOrd="0" parTransId="{BB348DF3-8BAB-4C41-B116-0DE174BDFB58}" sibTransId="{E4877598-FCAE-4547-82E1-EC143DEC8877}"/>
    <dgm:cxn modelId="{4F55A222-4ADF-498B-B5A1-3D51ECA72274}" type="presOf" srcId="{64C76B9F-CB30-4F9C-AD65-F551D1B51241}" destId="{BBFDE3AD-C120-441F-8016-D7C5F0641214}" srcOrd="0" destOrd="3" presId="urn:microsoft.com/office/officeart/2005/8/layout/hList1"/>
    <dgm:cxn modelId="{F66B2D25-60EB-4A83-8EF4-C06B6BC00C05}" type="presOf" srcId="{C0918846-EB52-4CDD-9F01-5AA50427E27E}" destId="{BBFDE3AD-C120-441F-8016-D7C5F0641214}" srcOrd="0" destOrd="0" presId="urn:microsoft.com/office/officeart/2005/8/layout/hList1"/>
    <dgm:cxn modelId="{6EFA9F2E-A1BB-4DE9-AF36-2F0916A53B77}" type="presOf" srcId="{57DA6F7E-5E0F-40B1-9EDF-F7E7148EB0D9}" destId="{BBFDE3AD-C120-441F-8016-D7C5F0641214}" srcOrd="0" destOrd="2" presId="urn:microsoft.com/office/officeart/2005/8/layout/hList1"/>
    <dgm:cxn modelId="{CC8E9333-3084-4359-8B98-CD3F1061DA07}" srcId="{90721B46-BA25-4660-9087-441AF1308F1C}" destId="{57DA6F7E-5E0F-40B1-9EDF-F7E7148EB0D9}" srcOrd="2" destOrd="0" parTransId="{0F8D84CB-F2BE-4482-8FD4-AC595779B7FA}" sibTransId="{E594C773-1002-4AD1-AC43-1F43E8205D58}"/>
    <dgm:cxn modelId="{C70A3737-4AF4-4BEC-B61D-50A534150F3A}" type="presOf" srcId="{52DFF6B6-7DC8-43CF-9D66-D88316C1C0E6}" destId="{0B893511-B856-4685-B483-13FE10A37C33}" srcOrd="0" destOrd="2" presId="urn:microsoft.com/office/officeart/2005/8/layout/hList1"/>
    <dgm:cxn modelId="{DF7C095C-92FF-45A6-AA86-D1F7C4260D4C}" type="presOf" srcId="{AEA20235-2C04-44B4-9669-41B3D4883766}" destId="{382B0290-3879-4BD9-B163-F97ECD0D8ABE}" srcOrd="0" destOrd="0" presId="urn:microsoft.com/office/officeart/2005/8/layout/hList1"/>
    <dgm:cxn modelId="{C1C7FC63-1F87-4984-9986-C1CD83B14F0A}" srcId="{90721B46-BA25-4660-9087-441AF1308F1C}" destId="{64C76B9F-CB30-4F9C-AD65-F551D1B51241}" srcOrd="3" destOrd="0" parTransId="{E7C21F53-52DE-42E3-9F1E-86CFB03015E1}" sibTransId="{BABF8ABB-DDAB-4185-9E80-1D250BF8C437}"/>
    <dgm:cxn modelId="{765B224F-FE58-4957-983E-840608230422}" srcId="{2B9F152F-617E-4880-82EF-CA383D7E79A8}" destId="{5B1301D5-B03E-4474-8F05-778A285F07AA}" srcOrd="1" destOrd="0" parTransId="{105BD7CA-1AFC-433A-960A-F00F24EC2249}" sibTransId="{892F283F-3F19-4AB3-B823-AABF401DF683}"/>
    <dgm:cxn modelId="{F017B050-0A5B-4316-AB1E-B3CE024305A6}" srcId="{2B9F152F-617E-4880-82EF-CA383D7E79A8}" destId="{8C09AF87-DFBF-4ABF-83D6-984079E31A91}" srcOrd="4" destOrd="0" parTransId="{78E980AD-6CB3-4A12-9202-C9269C7296A4}" sibTransId="{061ADC43-3C53-40CD-A5E7-1D50390D81ED}"/>
    <dgm:cxn modelId="{F16B2472-E2A2-48A7-A825-56EF87EBD8A1}" type="presOf" srcId="{576D830C-5535-49B6-A92F-FE321BD9B2E7}" destId="{BBFDE3AD-C120-441F-8016-D7C5F0641214}" srcOrd="0" destOrd="1" presId="urn:microsoft.com/office/officeart/2005/8/layout/hList1"/>
    <dgm:cxn modelId="{BF733C75-9240-42DA-B130-3334B8822232}" srcId="{2B9F152F-617E-4880-82EF-CA383D7E79A8}" destId="{C7573414-9E5E-43E9-BF93-AF1D7919EDDA}" srcOrd="3" destOrd="0" parTransId="{FF55DBE7-B622-4D8A-8FC5-0DEB3EFBD364}" sibTransId="{05161586-0D0F-4B9A-9B7B-D4651E246354}"/>
    <dgm:cxn modelId="{62BA2F56-84E1-4607-9C4A-7B778ACB0BA8}" type="presOf" srcId="{ADA3ADBF-0D21-4A34-8E66-F2A90702374F}" destId="{71CC797B-BB6B-48DC-90FF-8F63647F0E78}" srcOrd="0" destOrd="0" presId="urn:microsoft.com/office/officeart/2005/8/layout/hList1"/>
    <dgm:cxn modelId="{FD12E485-026B-4597-B8C5-718F3BF1A951}" srcId="{ADA3ADBF-0D21-4A34-8E66-F2A90702374F}" destId="{961BFB69-228B-49AD-8A02-37A784DA4D57}" srcOrd="3" destOrd="0" parTransId="{FA95DDDE-97C7-4CDD-A7A0-FC5D1B9F0FFD}" sibTransId="{EC23AC97-32F9-4B02-8F88-F2649CCF7BF9}"/>
    <dgm:cxn modelId="{EDC33A8E-9088-47BF-895C-6DD6DB568778}" type="presOf" srcId="{5B1301D5-B03E-4474-8F05-778A285F07AA}" destId="{0B893511-B856-4685-B483-13FE10A37C33}" srcOrd="0" destOrd="1" presId="urn:microsoft.com/office/officeart/2005/8/layout/hList1"/>
    <dgm:cxn modelId="{9AE82D91-26C0-451D-9743-D450A5811625}" srcId="{90721B46-BA25-4660-9087-441AF1308F1C}" destId="{C0918846-EB52-4CDD-9F01-5AA50427E27E}" srcOrd="0" destOrd="0" parTransId="{AA84684F-16A0-47CE-BA5A-04B663DE1CBB}" sibTransId="{7CE315DA-5DBE-476B-A5F8-00689C46A413}"/>
    <dgm:cxn modelId="{B880AA97-F2E8-429A-B61A-855E97C15BCC}" type="presOf" srcId="{2ABB1599-CA39-45E2-BD52-596BC2F5944C}" destId="{79B1CFED-D95C-4B13-9056-64D1C95AA384}" srcOrd="0" destOrd="0" presId="urn:microsoft.com/office/officeart/2005/8/layout/hList1"/>
    <dgm:cxn modelId="{E03AEFA5-9EF7-47DE-BDA6-0A1B8E485517}" type="presOf" srcId="{2B9F152F-617E-4880-82EF-CA383D7E79A8}" destId="{596785AE-7ABC-4EAA-94F3-FB4459567CE8}" srcOrd="0" destOrd="0" presId="urn:microsoft.com/office/officeart/2005/8/layout/hList1"/>
    <dgm:cxn modelId="{212C08A8-5351-4E9E-B5D4-727BB2575D36}" type="presOf" srcId="{C7573414-9E5E-43E9-BF93-AF1D7919EDDA}" destId="{0B893511-B856-4685-B483-13FE10A37C33}" srcOrd="0" destOrd="3" presId="urn:microsoft.com/office/officeart/2005/8/layout/hList1"/>
    <dgm:cxn modelId="{2D72D3BE-C239-497E-A9AA-A8CCD5FC1151}" srcId="{2B9F152F-617E-4880-82EF-CA383D7E79A8}" destId="{52DFF6B6-7DC8-43CF-9D66-D88316C1C0E6}" srcOrd="2" destOrd="0" parTransId="{04836F6B-68CB-4122-A689-2E80241382D2}" sibTransId="{A7C2D643-BB4C-414D-A03B-DD73F0534B11}"/>
    <dgm:cxn modelId="{CCCB63C2-A27C-45DD-955D-342152895121}" srcId="{ADA3ADBF-0D21-4A34-8E66-F2A90702374F}" destId="{AEA20235-2C04-44B4-9669-41B3D4883766}" srcOrd="0" destOrd="0" parTransId="{33F89282-56D8-415D-86D9-F1A290AF31F4}" sibTransId="{6F5093B3-7B37-4220-90C1-AB3CD361FBAD}"/>
    <dgm:cxn modelId="{A2025BD1-2EE1-41E6-91DA-63AC17041394}" srcId="{2ABB1599-CA39-45E2-BD52-596BC2F5944C}" destId="{ADA3ADBF-0D21-4A34-8E66-F2A90702374F}" srcOrd="2" destOrd="0" parTransId="{CBC2D599-4E2E-4434-846D-C6364BF36FDF}" sibTransId="{B9AB24F2-E431-41DB-82DC-4D7E2953B316}"/>
    <dgm:cxn modelId="{55AFDAD1-3CA3-424D-95AA-DE622B7A8103}" type="presOf" srcId="{90721B46-BA25-4660-9087-441AF1308F1C}" destId="{3AB65D94-27D5-4D7D-BBE5-084F99EBF0F3}" srcOrd="0" destOrd="0" presId="urn:microsoft.com/office/officeart/2005/8/layout/hList1"/>
    <dgm:cxn modelId="{6E20B7D7-FFA5-4F38-9F89-E33A0982ADE5}" type="presOf" srcId="{8C09AF87-DFBF-4ABF-83D6-984079E31A91}" destId="{0B893511-B856-4685-B483-13FE10A37C33}" srcOrd="0" destOrd="4" presId="urn:microsoft.com/office/officeart/2005/8/layout/hList1"/>
    <dgm:cxn modelId="{ED0FE9DB-9415-4280-B85E-A41C570A02BD}" type="presOf" srcId="{4BC087A9-4A3F-4003-8158-5F0B0A4C2007}" destId="{382B0290-3879-4BD9-B163-F97ECD0D8ABE}" srcOrd="0" destOrd="1" presId="urn:microsoft.com/office/officeart/2005/8/layout/hList1"/>
    <dgm:cxn modelId="{F6C1E0E5-2DFD-41DF-B5C8-2E38E9EB25F6}" srcId="{2ABB1599-CA39-45E2-BD52-596BC2F5944C}" destId="{90721B46-BA25-4660-9087-441AF1308F1C}" srcOrd="1" destOrd="0" parTransId="{96F5F372-1868-41E1-B226-0559223B4CC2}" sibTransId="{8C7EB7DA-107F-430C-9743-B6404254FA39}"/>
    <dgm:cxn modelId="{85D62FE7-9158-44DC-9236-7673A38A385A}" srcId="{2ABB1599-CA39-45E2-BD52-596BC2F5944C}" destId="{2B9F152F-617E-4880-82EF-CA383D7E79A8}" srcOrd="0" destOrd="0" parTransId="{02D64E3C-F738-48BD-ACDF-A7450B4AD2FF}" sibTransId="{9F7A6330-15FE-4AC5-B3A6-277C84547A37}"/>
    <dgm:cxn modelId="{3431B2E9-2883-4850-936B-143D0E81BA1A}" srcId="{90721B46-BA25-4660-9087-441AF1308F1C}" destId="{576D830C-5535-49B6-A92F-FE321BD9B2E7}" srcOrd="1" destOrd="0" parTransId="{6043E565-0762-478E-8067-D160799584D9}" sibTransId="{BFF1411F-AAF0-4000-B819-DB154773DC95}"/>
    <dgm:cxn modelId="{39BAE9F4-D0AD-4402-835A-6783B75D395D}" type="presOf" srcId="{852CA416-3DCC-44DE-B278-49B046A5EE5F}" destId="{382B0290-3879-4BD9-B163-F97ECD0D8ABE}" srcOrd="0" destOrd="2" presId="urn:microsoft.com/office/officeart/2005/8/layout/hList1"/>
    <dgm:cxn modelId="{80C38E5B-3FC4-441B-8049-C8FF6B5D486D}" type="presParOf" srcId="{79B1CFED-D95C-4B13-9056-64D1C95AA384}" destId="{27DAC1BD-8556-4E10-9649-DBBA5E4FA2F0}" srcOrd="0" destOrd="0" presId="urn:microsoft.com/office/officeart/2005/8/layout/hList1"/>
    <dgm:cxn modelId="{63F31EB3-0690-4736-B582-10CCB917C7EF}" type="presParOf" srcId="{27DAC1BD-8556-4E10-9649-DBBA5E4FA2F0}" destId="{596785AE-7ABC-4EAA-94F3-FB4459567CE8}" srcOrd="0" destOrd="0" presId="urn:microsoft.com/office/officeart/2005/8/layout/hList1"/>
    <dgm:cxn modelId="{D2E80EEB-1F07-4179-A200-8F6CA629F628}" type="presParOf" srcId="{27DAC1BD-8556-4E10-9649-DBBA5E4FA2F0}" destId="{0B893511-B856-4685-B483-13FE10A37C33}" srcOrd="1" destOrd="0" presId="urn:microsoft.com/office/officeart/2005/8/layout/hList1"/>
    <dgm:cxn modelId="{74F62E60-3DEE-41E9-95E2-BFDF5EDD0F51}" type="presParOf" srcId="{79B1CFED-D95C-4B13-9056-64D1C95AA384}" destId="{4B25EA8F-BA77-452B-BAAC-16809FD6DBA7}" srcOrd="1" destOrd="0" presId="urn:microsoft.com/office/officeart/2005/8/layout/hList1"/>
    <dgm:cxn modelId="{EBFBA84E-1CA3-4339-A822-603565C6C71B}" type="presParOf" srcId="{79B1CFED-D95C-4B13-9056-64D1C95AA384}" destId="{F261DA9B-45A4-4642-8692-D5E3B9363138}" srcOrd="2" destOrd="0" presId="urn:microsoft.com/office/officeart/2005/8/layout/hList1"/>
    <dgm:cxn modelId="{9152AA31-5634-44FC-8E20-A957ACE324D8}" type="presParOf" srcId="{F261DA9B-45A4-4642-8692-D5E3B9363138}" destId="{3AB65D94-27D5-4D7D-BBE5-084F99EBF0F3}" srcOrd="0" destOrd="0" presId="urn:microsoft.com/office/officeart/2005/8/layout/hList1"/>
    <dgm:cxn modelId="{16B5C647-0DDE-44DD-8E17-464656F06D2A}" type="presParOf" srcId="{F261DA9B-45A4-4642-8692-D5E3B9363138}" destId="{BBFDE3AD-C120-441F-8016-D7C5F0641214}" srcOrd="1" destOrd="0" presId="urn:microsoft.com/office/officeart/2005/8/layout/hList1"/>
    <dgm:cxn modelId="{FFE0BAF5-6746-4B35-9DCF-80213230C5C1}" type="presParOf" srcId="{79B1CFED-D95C-4B13-9056-64D1C95AA384}" destId="{835220FA-D4BB-446C-89B3-7AC7066E6C06}" srcOrd="3" destOrd="0" presId="urn:microsoft.com/office/officeart/2005/8/layout/hList1"/>
    <dgm:cxn modelId="{84A1BEAE-0C10-463F-8BAB-BC2AA9AF9CA8}" type="presParOf" srcId="{79B1CFED-D95C-4B13-9056-64D1C95AA384}" destId="{B84520B9-4C7C-45B8-9C31-9F4882E03051}" srcOrd="4" destOrd="0" presId="urn:microsoft.com/office/officeart/2005/8/layout/hList1"/>
    <dgm:cxn modelId="{8B6802FC-7B04-4E84-AE13-9F3DBCC7FD05}" type="presParOf" srcId="{B84520B9-4C7C-45B8-9C31-9F4882E03051}" destId="{71CC797B-BB6B-48DC-90FF-8F63647F0E78}" srcOrd="0" destOrd="0" presId="urn:microsoft.com/office/officeart/2005/8/layout/hList1"/>
    <dgm:cxn modelId="{D782F776-95FF-4A99-AAE1-FD588DD81A82}" type="presParOf" srcId="{B84520B9-4C7C-45B8-9C31-9F4882E03051}" destId="{382B0290-3879-4BD9-B163-F97ECD0D8A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42328-E76F-4003-994E-707C85C35E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DE9DDC-9119-4A2F-A16F-11945E218055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Gli Stati presentano piani nazionali d’investimento e riforme, con chiari «milestones e targets»</a:t>
          </a: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 </a:t>
          </a:r>
        </a:p>
      </dgm:t>
    </dgm:pt>
    <dgm:pt modelId="{93CB3689-9F7A-4515-95BB-6BF56BBFF812}" type="parTrans" cxnId="{CEF75DE7-636B-42F0-94B4-BDD8A8AFF5A1}">
      <dgm:prSet/>
      <dgm:spPr/>
      <dgm:t>
        <a:bodyPr/>
        <a:lstStyle/>
        <a:p>
          <a:endParaRPr lang="it-IT"/>
        </a:p>
      </dgm:t>
    </dgm:pt>
    <dgm:pt modelId="{9B9245C4-C68F-40F7-ADD5-D502C8C56213}" type="sibTrans" cxnId="{CEF75DE7-636B-42F0-94B4-BDD8A8AFF5A1}">
      <dgm:prSet/>
      <dgm:spPr/>
      <dgm:t>
        <a:bodyPr/>
        <a:lstStyle/>
        <a:p>
          <a:endParaRPr lang="it-IT"/>
        </a:p>
      </dgm:t>
    </dgm:pt>
    <dgm:pt modelId="{BC9F5052-9508-44E7-AE96-48D303528508}">
      <dgm:prSet phldrT="[Text]"/>
      <dgm:spPr>
        <a:solidFill>
          <a:srgbClr val="FF9966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La Commissione Europea valuta questi Piani di Ripresa e Resilienza </a:t>
          </a:r>
        </a:p>
      </dgm:t>
    </dgm:pt>
    <dgm:pt modelId="{A8AB2E1F-1672-457B-B1AA-C671ED2EB149}" type="parTrans" cxnId="{157EF4D5-4A38-411E-88C1-DAAECF49DDA6}">
      <dgm:prSet/>
      <dgm:spPr/>
      <dgm:t>
        <a:bodyPr/>
        <a:lstStyle/>
        <a:p>
          <a:endParaRPr lang="it-IT"/>
        </a:p>
      </dgm:t>
    </dgm:pt>
    <dgm:pt modelId="{95436A1A-9B91-4E07-9EB4-C3B8DD9B6960}" type="sibTrans" cxnId="{157EF4D5-4A38-411E-88C1-DAAECF49DDA6}">
      <dgm:prSet/>
      <dgm:spPr/>
      <dgm:t>
        <a:bodyPr/>
        <a:lstStyle/>
        <a:p>
          <a:endParaRPr lang="it-IT"/>
        </a:p>
      </dgm:t>
    </dgm:pt>
    <dgm:pt modelId="{935BC39D-E0A6-486A-8676-36CB91DDEFD2}">
      <dgm:prSet phldrT="[Text]"/>
      <dgm:spPr>
        <a:solidFill>
          <a:schemeClr val="accent3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CONSIGLIO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Il Consiglio approva i piani nazionali caso per caso</a:t>
          </a:r>
        </a:p>
      </dgm:t>
    </dgm:pt>
    <dgm:pt modelId="{2C573269-68CB-4A3B-B970-9C35874E5B5C}" type="parTrans" cxnId="{C8368CEE-1B56-49DF-8553-0A3BFB92E223}">
      <dgm:prSet/>
      <dgm:spPr/>
      <dgm:t>
        <a:bodyPr/>
        <a:lstStyle/>
        <a:p>
          <a:endParaRPr lang="it-IT"/>
        </a:p>
      </dgm:t>
    </dgm:pt>
    <dgm:pt modelId="{EC176E91-A470-4C83-8DBE-B01FF8BB88BC}" type="sibTrans" cxnId="{C8368CEE-1B56-49DF-8553-0A3BFB92E223}">
      <dgm:prSet/>
      <dgm:spPr/>
      <dgm:t>
        <a:bodyPr/>
        <a:lstStyle/>
        <a:p>
          <a:endParaRPr lang="it-IT"/>
        </a:p>
      </dgm:t>
    </dgm:pt>
    <dgm:pt modelId="{74A56CAC-3532-4AF4-94EE-4058897F2BFE}">
      <dgm:prSet/>
      <dgm:spPr>
        <a:solidFill>
          <a:srgbClr val="FF9966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L’UE paga 13% del supporto totale in anticipo per dare il via alla ripresa</a:t>
          </a:r>
        </a:p>
      </dgm:t>
    </dgm:pt>
    <dgm:pt modelId="{2A5AF2B0-267C-4EA4-95B3-C41F923DE8B5}" type="parTrans" cxnId="{9E5BF59B-3793-4420-BBF7-97F2ED2A66EC}">
      <dgm:prSet/>
      <dgm:spPr/>
      <dgm:t>
        <a:bodyPr/>
        <a:lstStyle/>
        <a:p>
          <a:endParaRPr lang="it-IT"/>
        </a:p>
      </dgm:t>
    </dgm:pt>
    <dgm:pt modelId="{93E0E8F8-9E1C-4914-ABDE-37B1D76A47F0}" type="sibTrans" cxnId="{9E5BF59B-3793-4420-BBF7-97F2ED2A66EC}">
      <dgm:prSet/>
      <dgm:spPr/>
      <dgm:t>
        <a:bodyPr/>
        <a:lstStyle/>
        <a:p>
          <a:endParaRPr lang="it-IT"/>
        </a:p>
      </dgm:t>
    </dgm:pt>
    <dgm:pt modelId="{2D611DDA-ED2B-4E3D-8395-66C4C38718D2}" type="pres">
      <dgm:prSet presAssocID="{69C42328-E76F-4003-994E-707C85C35E6D}" presName="CompostProcess" presStyleCnt="0">
        <dgm:presLayoutVars>
          <dgm:dir/>
          <dgm:resizeHandles val="exact"/>
        </dgm:presLayoutVars>
      </dgm:prSet>
      <dgm:spPr/>
    </dgm:pt>
    <dgm:pt modelId="{19ADE4AE-C69F-4DDB-A1F6-9DCBE578C970}" type="pres">
      <dgm:prSet presAssocID="{69C42328-E76F-4003-994E-707C85C35E6D}" presName="arrow" presStyleLbl="bgShp" presStyleIdx="0" presStyleCnt="1" custScaleX="113520" custScaleY="32722" custLinFactNeighborX="-361" custLinFactNeighborY="-26250"/>
      <dgm:spPr/>
    </dgm:pt>
    <dgm:pt modelId="{D3B0D2E5-3F00-4590-850A-D2D0F37AD882}" type="pres">
      <dgm:prSet presAssocID="{69C42328-E76F-4003-994E-707C85C35E6D}" presName="linearProcess" presStyleCnt="0"/>
      <dgm:spPr/>
    </dgm:pt>
    <dgm:pt modelId="{B329E152-E0B5-4665-B9FA-E562D7505626}" type="pres">
      <dgm:prSet presAssocID="{45DE9DDC-9119-4A2F-A16F-11945E218055}" presName="textNode" presStyleLbl="node1" presStyleIdx="0" presStyleCnt="4" custLinFactNeighborX="12167" custLinFactNeighborY="-2915">
        <dgm:presLayoutVars>
          <dgm:bulletEnabled val="1"/>
        </dgm:presLayoutVars>
      </dgm:prSet>
      <dgm:spPr/>
    </dgm:pt>
    <dgm:pt modelId="{F2D11328-8D36-4D04-9720-1FBB67E3530C}" type="pres">
      <dgm:prSet presAssocID="{9B9245C4-C68F-40F7-ADD5-D502C8C56213}" presName="sibTrans" presStyleCnt="0"/>
      <dgm:spPr/>
    </dgm:pt>
    <dgm:pt modelId="{EB14E593-27DF-4349-892E-BFE8BA6E0B76}" type="pres">
      <dgm:prSet presAssocID="{BC9F5052-9508-44E7-AE96-48D303528508}" presName="textNode" presStyleLbl="node1" presStyleIdx="1" presStyleCnt="4">
        <dgm:presLayoutVars>
          <dgm:bulletEnabled val="1"/>
        </dgm:presLayoutVars>
      </dgm:prSet>
      <dgm:spPr/>
    </dgm:pt>
    <dgm:pt modelId="{C2A800D7-8707-48D7-9C9A-D61CBBAB2FA1}" type="pres">
      <dgm:prSet presAssocID="{95436A1A-9B91-4E07-9EB4-C3B8DD9B6960}" presName="sibTrans" presStyleCnt="0"/>
      <dgm:spPr/>
    </dgm:pt>
    <dgm:pt modelId="{B30933E4-08A8-4D12-B280-60A8D27E7B01}" type="pres">
      <dgm:prSet presAssocID="{935BC39D-E0A6-486A-8676-36CB91DDEFD2}" presName="textNode" presStyleLbl="node1" presStyleIdx="2" presStyleCnt="4">
        <dgm:presLayoutVars>
          <dgm:bulletEnabled val="1"/>
        </dgm:presLayoutVars>
      </dgm:prSet>
      <dgm:spPr/>
    </dgm:pt>
    <dgm:pt modelId="{42A69D15-BC08-4B20-AE00-CD5C0B9A5736}" type="pres">
      <dgm:prSet presAssocID="{EC176E91-A470-4C83-8DBE-B01FF8BB88BC}" presName="sibTrans" presStyleCnt="0"/>
      <dgm:spPr/>
    </dgm:pt>
    <dgm:pt modelId="{C31E1CC2-C268-4C51-A600-6F388B2A7D60}" type="pres">
      <dgm:prSet presAssocID="{74A56CAC-3532-4AF4-94EE-4058897F2BF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70DD91F-BF78-4366-AEE0-B80DA9DBBCF9}" type="presOf" srcId="{69C42328-E76F-4003-994E-707C85C35E6D}" destId="{2D611DDA-ED2B-4E3D-8395-66C4C38718D2}" srcOrd="0" destOrd="0" presId="urn:microsoft.com/office/officeart/2005/8/layout/hProcess9"/>
    <dgm:cxn modelId="{9E5BF59B-3793-4420-BBF7-97F2ED2A66EC}" srcId="{69C42328-E76F-4003-994E-707C85C35E6D}" destId="{74A56CAC-3532-4AF4-94EE-4058897F2BFE}" srcOrd="3" destOrd="0" parTransId="{2A5AF2B0-267C-4EA4-95B3-C41F923DE8B5}" sibTransId="{93E0E8F8-9E1C-4914-ABDE-37B1D76A47F0}"/>
    <dgm:cxn modelId="{4BA8C0C2-1F7D-4E69-B99F-BB432182995B}" type="presOf" srcId="{45DE9DDC-9119-4A2F-A16F-11945E218055}" destId="{B329E152-E0B5-4665-B9FA-E562D7505626}" srcOrd="0" destOrd="0" presId="urn:microsoft.com/office/officeart/2005/8/layout/hProcess9"/>
    <dgm:cxn modelId="{157EF4D5-4A38-411E-88C1-DAAECF49DDA6}" srcId="{69C42328-E76F-4003-994E-707C85C35E6D}" destId="{BC9F5052-9508-44E7-AE96-48D303528508}" srcOrd="1" destOrd="0" parTransId="{A8AB2E1F-1672-457B-B1AA-C671ED2EB149}" sibTransId="{95436A1A-9B91-4E07-9EB4-C3B8DD9B6960}"/>
    <dgm:cxn modelId="{F11322D9-7487-47B4-8782-C81147FF3DB8}" type="presOf" srcId="{935BC39D-E0A6-486A-8676-36CB91DDEFD2}" destId="{B30933E4-08A8-4D12-B280-60A8D27E7B01}" srcOrd="0" destOrd="0" presId="urn:microsoft.com/office/officeart/2005/8/layout/hProcess9"/>
    <dgm:cxn modelId="{0DE52ADA-8342-48CD-9F3D-C61AE984B2BE}" type="presOf" srcId="{BC9F5052-9508-44E7-AE96-48D303528508}" destId="{EB14E593-27DF-4349-892E-BFE8BA6E0B76}" srcOrd="0" destOrd="0" presId="urn:microsoft.com/office/officeart/2005/8/layout/hProcess9"/>
    <dgm:cxn modelId="{CEF75DE7-636B-42F0-94B4-BDD8A8AFF5A1}" srcId="{69C42328-E76F-4003-994E-707C85C35E6D}" destId="{45DE9DDC-9119-4A2F-A16F-11945E218055}" srcOrd="0" destOrd="0" parTransId="{93CB3689-9F7A-4515-95BB-6BF56BBFF812}" sibTransId="{9B9245C4-C68F-40F7-ADD5-D502C8C56213}"/>
    <dgm:cxn modelId="{C8368CEE-1B56-49DF-8553-0A3BFB92E223}" srcId="{69C42328-E76F-4003-994E-707C85C35E6D}" destId="{935BC39D-E0A6-486A-8676-36CB91DDEFD2}" srcOrd="2" destOrd="0" parTransId="{2C573269-68CB-4A3B-B970-9C35874E5B5C}" sibTransId="{EC176E91-A470-4C83-8DBE-B01FF8BB88BC}"/>
    <dgm:cxn modelId="{C2BFD8F5-721F-461E-ACEE-3C7760B356C2}" type="presOf" srcId="{74A56CAC-3532-4AF4-94EE-4058897F2BFE}" destId="{C31E1CC2-C268-4C51-A600-6F388B2A7D60}" srcOrd="0" destOrd="0" presId="urn:microsoft.com/office/officeart/2005/8/layout/hProcess9"/>
    <dgm:cxn modelId="{789C4196-6525-4BE9-9714-F6E705D4BC91}" type="presParOf" srcId="{2D611DDA-ED2B-4E3D-8395-66C4C38718D2}" destId="{19ADE4AE-C69F-4DDB-A1F6-9DCBE578C970}" srcOrd="0" destOrd="0" presId="urn:microsoft.com/office/officeart/2005/8/layout/hProcess9"/>
    <dgm:cxn modelId="{E6DEE0CF-77B5-4C62-8695-7679604342FF}" type="presParOf" srcId="{2D611DDA-ED2B-4E3D-8395-66C4C38718D2}" destId="{D3B0D2E5-3F00-4590-850A-D2D0F37AD882}" srcOrd="1" destOrd="0" presId="urn:microsoft.com/office/officeart/2005/8/layout/hProcess9"/>
    <dgm:cxn modelId="{BDDA6453-D6CA-4894-A0A5-E3CBEC1F488F}" type="presParOf" srcId="{D3B0D2E5-3F00-4590-850A-D2D0F37AD882}" destId="{B329E152-E0B5-4665-B9FA-E562D7505626}" srcOrd="0" destOrd="0" presId="urn:microsoft.com/office/officeart/2005/8/layout/hProcess9"/>
    <dgm:cxn modelId="{6238DD36-70AD-4A96-B2CC-B8DE14C75FA4}" type="presParOf" srcId="{D3B0D2E5-3F00-4590-850A-D2D0F37AD882}" destId="{F2D11328-8D36-4D04-9720-1FBB67E3530C}" srcOrd="1" destOrd="0" presId="urn:microsoft.com/office/officeart/2005/8/layout/hProcess9"/>
    <dgm:cxn modelId="{85CBDF1B-32D7-4722-A63D-AC740AB63A44}" type="presParOf" srcId="{D3B0D2E5-3F00-4590-850A-D2D0F37AD882}" destId="{EB14E593-27DF-4349-892E-BFE8BA6E0B76}" srcOrd="2" destOrd="0" presId="urn:microsoft.com/office/officeart/2005/8/layout/hProcess9"/>
    <dgm:cxn modelId="{9FEBF9D5-9659-4901-941E-0788254E0699}" type="presParOf" srcId="{D3B0D2E5-3F00-4590-850A-D2D0F37AD882}" destId="{C2A800D7-8707-48D7-9C9A-D61CBBAB2FA1}" srcOrd="3" destOrd="0" presId="urn:microsoft.com/office/officeart/2005/8/layout/hProcess9"/>
    <dgm:cxn modelId="{6807717B-FF6C-4013-9402-9C7B005E289D}" type="presParOf" srcId="{D3B0D2E5-3F00-4590-850A-D2D0F37AD882}" destId="{B30933E4-08A8-4D12-B280-60A8D27E7B01}" srcOrd="4" destOrd="0" presId="urn:microsoft.com/office/officeart/2005/8/layout/hProcess9"/>
    <dgm:cxn modelId="{009385AA-36E1-477A-BC8C-DEA2FA10984F}" type="presParOf" srcId="{D3B0D2E5-3F00-4590-850A-D2D0F37AD882}" destId="{42A69D15-BC08-4B20-AE00-CD5C0B9A5736}" srcOrd="5" destOrd="0" presId="urn:microsoft.com/office/officeart/2005/8/layout/hProcess9"/>
    <dgm:cxn modelId="{C46D3C17-B21B-492C-A94B-60645A307855}" type="presParOf" srcId="{D3B0D2E5-3F00-4590-850A-D2D0F37AD882}" destId="{C31E1CC2-C268-4C51-A600-6F388B2A7D6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42328-E76F-4003-994E-707C85C35E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DE9DDC-9119-4A2F-A16F-11945E218055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Gli Stati Membri richiedo ulteriore finanziamento quando raggiungono milestones e targets</a:t>
          </a: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 </a:t>
          </a:r>
        </a:p>
      </dgm:t>
    </dgm:pt>
    <dgm:pt modelId="{93CB3689-9F7A-4515-95BB-6BF56BBFF812}" type="parTrans" cxnId="{CEF75DE7-636B-42F0-94B4-BDD8A8AFF5A1}">
      <dgm:prSet/>
      <dgm:spPr/>
      <dgm:t>
        <a:bodyPr/>
        <a:lstStyle/>
        <a:p>
          <a:endParaRPr lang="it-IT"/>
        </a:p>
      </dgm:t>
    </dgm:pt>
    <dgm:pt modelId="{9B9245C4-C68F-40F7-ADD5-D502C8C56213}" type="sibTrans" cxnId="{CEF75DE7-636B-42F0-94B4-BDD8A8AFF5A1}">
      <dgm:prSet/>
      <dgm:spPr/>
      <dgm:t>
        <a:bodyPr/>
        <a:lstStyle/>
        <a:p>
          <a:endParaRPr lang="it-IT"/>
        </a:p>
      </dgm:t>
    </dgm:pt>
    <dgm:pt modelId="{BC9F5052-9508-44E7-AE96-48D303528508}">
      <dgm:prSet phldrT="[Text]"/>
      <dgm:spPr>
        <a:solidFill>
          <a:srgbClr val="FF9966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La Commissione Europea prepara valutazioni preliminari della richiesta</a:t>
          </a:r>
        </a:p>
      </dgm:t>
    </dgm:pt>
    <dgm:pt modelId="{A8AB2E1F-1672-457B-B1AA-C671ED2EB149}" type="parTrans" cxnId="{157EF4D5-4A38-411E-88C1-DAAECF49DDA6}">
      <dgm:prSet/>
      <dgm:spPr/>
      <dgm:t>
        <a:bodyPr/>
        <a:lstStyle/>
        <a:p>
          <a:endParaRPr lang="it-IT"/>
        </a:p>
      </dgm:t>
    </dgm:pt>
    <dgm:pt modelId="{95436A1A-9B91-4E07-9EB4-C3B8DD9B6960}" type="sibTrans" cxnId="{157EF4D5-4A38-411E-88C1-DAAECF49DDA6}">
      <dgm:prSet/>
      <dgm:spPr/>
      <dgm:t>
        <a:bodyPr/>
        <a:lstStyle/>
        <a:p>
          <a:endParaRPr lang="it-IT"/>
        </a:p>
      </dgm:t>
    </dgm:pt>
    <dgm:pt modelId="{935BC39D-E0A6-486A-8676-36CB91DDEFD2}">
      <dgm:prSet phldrT="[Text]"/>
      <dgm:spPr>
        <a:solidFill>
          <a:schemeClr val="accent3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it-IT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dirty="0">
              <a:solidFill>
                <a:schemeClr val="accent2">
                  <a:lumMod val="75000"/>
                </a:schemeClr>
              </a:solidFill>
            </a:rPr>
          </a:br>
          <a:endParaRPr lang="it-IT" dirty="0">
            <a:solidFill>
              <a:schemeClr val="accent2">
                <a:lumMod val="75000"/>
              </a:schemeClr>
            </a:solidFill>
          </a:endParaRPr>
        </a:p>
        <a:p>
          <a:pPr algn="l"/>
          <a:r>
            <a:rPr lang="it-IT" dirty="0">
              <a:solidFill>
                <a:schemeClr val="accent2">
                  <a:lumMod val="75000"/>
                </a:schemeClr>
              </a:solidFill>
            </a:rPr>
            <a:t>Gli Stati Membri ricevono una quota del supporto finanziario dell’UE </a:t>
          </a:r>
        </a:p>
      </dgm:t>
    </dgm:pt>
    <dgm:pt modelId="{2C573269-68CB-4A3B-B970-9C35874E5B5C}" type="parTrans" cxnId="{C8368CEE-1B56-49DF-8553-0A3BFB92E223}">
      <dgm:prSet/>
      <dgm:spPr/>
      <dgm:t>
        <a:bodyPr/>
        <a:lstStyle/>
        <a:p>
          <a:endParaRPr lang="it-IT"/>
        </a:p>
      </dgm:t>
    </dgm:pt>
    <dgm:pt modelId="{EC176E91-A470-4C83-8DBE-B01FF8BB88BC}" type="sibTrans" cxnId="{C8368CEE-1B56-49DF-8553-0A3BFB92E223}">
      <dgm:prSet/>
      <dgm:spPr/>
      <dgm:t>
        <a:bodyPr/>
        <a:lstStyle/>
        <a:p>
          <a:endParaRPr lang="it-IT"/>
        </a:p>
      </dgm:t>
    </dgm:pt>
    <dgm:pt modelId="{2D611DDA-ED2B-4E3D-8395-66C4C38718D2}" type="pres">
      <dgm:prSet presAssocID="{69C42328-E76F-4003-994E-707C85C35E6D}" presName="CompostProcess" presStyleCnt="0">
        <dgm:presLayoutVars>
          <dgm:dir/>
          <dgm:resizeHandles val="exact"/>
        </dgm:presLayoutVars>
      </dgm:prSet>
      <dgm:spPr/>
    </dgm:pt>
    <dgm:pt modelId="{19ADE4AE-C69F-4DDB-A1F6-9DCBE578C970}" type="pres">
      <dgm:prSet presAssocID="{69C42328-E76F-4003-994E-707C85C35E6D}" presName="arrow" presStyleLbl="bgShp" presStyleIdx="0" presStyleCnt="1" custScaleX="113520" custScaleY="32722" custLinFactNeighborX="0" custLinFactNeighborY="-28314"/>
      <dgm:spPr/>
    </dgm:pt>
    <dgm:pt modelId="{D3B0D2E5-3F00-4590-850A-D2D0F37AD882}" type="pres">
      <dgm:prSet presAssocID="{69C42328-E76F-4003-994E-707C85C35E6D}" presName="linearProcess" presStyleCnt="0"/>
      <dgm:spPr/>
    </dgm:pt>
    <dgm:pt modelId="{B329E152-E0B5-4665-B9FA-E562D7505626}" type="pres">
      <dgm:prSet presAssocID="{45DE9DDC-9119-4A2F-A16F-11945E218055}" presName="textNode" presStyleLbl="node1" presStyleIdx="0" presStyleCnt="3">
        <dgm:presLayoutVars>
          <dgm:bulletEnabled val="1"/>
        </dgm:presLayoutVars>
      </dgm:prSet>
      <dgm:spPr/>
    </dgm:pt>
    <dgm:pt modelId="{F2D11328-8D36-4D04-9720-1FBB67E3530C}" type="pres">
      <dgm:prSet presAssocID="{9B9245C4-C68F-40F7-ADD5-D502C8C56213}" presName="sibTrans" presStyleCnt="0"/>
      <dgm:spPr/>
    </dgm:pt>
    <dgm:pt modelId="{EB14E593-27DF-4349-892E-BFE8BA6E0B76}" type="pres">
      <dgm:prSet presAssocID="{BC9F5052-9508-44E7-AE96-48D303528508}" presName="textNode" presStyleLbl="node1" presStyleIdx="1" presStyleCnt="3">
        <dgm:presLayoutVars>
          <dgm:bulletEnabled val="1"/>
        </dgm:presLayoutVars>
      </dgm:prSet>
      <dgm:spPr/>
    </dgm:pt>
    <dgm:pt modelId="{C2A800D7-8707-48D7-9C9A-D61CBBAB2FA1}" type="pres">
      <dgm:prSet presAssocID="{95436A1A-9B91-4E07-9EB4-C3B8DD9B6960}" presName="sibTrans" presStyleCnt="0"/>
      <dgm:spPr/>
    </dgm:pt>
    <dgm:pt modelId="{B30933E4-08A8-4D12-B280-60A8D27E7B01}" type="pres">
      <dgm:prSet presAssocID="{935BC39D-E0A6-486A-8676-36CB91DDEFD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70DD91F-BF78-4366-AEE0-B80DA9DBBCF9}" type="presOf" srcId="{69C42328-E76F-4003-994E-707C85C35E6D}" destId="{2D611DDA-ED2B-4E3D-8395-66C4C38718D2}" srcOrd="0" destOrd="0" presId="urn:microsoft.com/office/officeart/2005/8/layout/hProcess9"/>
    <dgm:cxn modelId="{4BA8C0C2-1F7D-4E69-B99F-BB432182995B}" type="presOf" srcId="{45DE9DDC-9119-4A2F-A16F-11945E218055}" destId="{B329E152-E0B5-4665-B9FA-E562D7505626}" srcOrd="0" destOrd="0" presId="urn:microsoft.com/office/officeart/2005/8/layout/hProcess9"/>
    <dgm:cxn modelId="{157EF4D5-4A38-411E-88C1-DAAECF49DDA6}" srcId="{69C42328-E76F-4003-994E-707C85C35E6D}" destId="{BC9F5052-9508-44E7-AE96-48D303528508}" srcOrd="1" destOrd="0" parTransId="{A8AB2E1F-1672-457B-B1AA-C671ED2EB149}" sibTransId="{95436A1A-9B91-4E07-9EB4-C3B8DD9B6960}"/>
    <dgm:cxn modelId="{F11322D9-7487-47B4-8782-C81147FF3DB8}" type="presOf" srcId="{935BC39D-E0A6-486A-8676-36CB91DDEFD2}" destId="{B30933E4-08A8-4D12-B280-60A8D27E7B01}" srcOrd="0" destOrd="0" presId="urn:microsoft.com/office/officeart/2005/8/layout/hProcess9"/>
    <dgm:cxn modelId="{0DE52ADA-8342-48CD-9F3D-C61AE984B2BE}" type="presOf" srcId="{BC9F5052-9508-44E7-AE96-48D303528508}" destId="{EB14E593-27DF-4349-892E-BFE8BA6E0B76}" srcOrd="0" destOrd="0" presId="urn:microsoft.com/office/officeart/2005/8/layout/hProcess9"/>
    <dgm:cxn modelId="{CEF75DE7-636B-42F0-94B4-BDD8A8AFF5A1}" srcId="{69C42328-E76F-4003-994E-707C85C35E6D}" destId="{45DE9DDC-9119-4A2F-A16F-11945E218055}" srcOrd="0" destOrd="0" parTransId="{93CB3689-9F7A-4515-95BB-6BF56BBFF812}" sibTransId="{9B9245C4-C68F-40F7-ADD5-D502C8C56213}"/>
    <dgm:cxn modelId="{C8368CEE-1B56-49DF-8553-0A3BFB92E223}" srcId="{69C42328-E76F-4003-994E-707C85C35E6D}" destId="{935BC39D-E0A6-486A-8676-36CB91DDEFD2}" srcOrd="2" destOrd="0" parTransId="{2C573269-68CB-4A3B-B970-9C35874E5B5C}" sibTransId="{EC176E91-A470-4C83-8DBE-B01FF8BB88BC}"/>
    <dgm:cxn modelId="{789C4196-6525-4BE9-9714-F6E705D4BC91}" type="presParOf" srcId="{2D611DDA-ED2B-4E3D-8395-66C4C38718D2}" destId="{19ADE4AE-C69F-4DDB-A1F6-9DCBE578C970}" srcOrd="0" destOrd="0" presId="urn:microsoft.com/office/officeart/2005/8/layout/hProcess9"/>
    <dgm:cxn modelId="{E6DEE0CF-77B5-4C62-8695-7679604342FF}" type="presParOf" srcId="{2D611DDA-ED2B-4E3D-8395-66C4C38718D2}" destId="{D3B0D2E5-3F00-4590-850A-D2D0F37AD882}" srcOrd="1" destOrd="0" presId="urn:microsoft.com/office/officeart/2005/8/layout/hProcess9"/>
    <dgm:cxn modelId="{BDDA6453-D6CA-4894-A0A5-E3CBEC1F488F}" type="presParOf" srcId="{D3B0D2E5-3F00-4590-850A-D2D0F37AD882}" destId="{B329E152-E0B5-4665-B9FA-E562D7505626}" srcOrd="0" destOrd="0" presId="urn:microsoft.com/office/officeart/2005/8/layout/hProcess9"/>
    <dgm:cxn modelId="{6238DD36-70AD-4A96-B2CC-B8DE14C75FA4}" type="presParOf" srcId="{D3B0D2E5-3F00-4590-850A-D2D0F37AD882}" destId="{F2D11328-8D36-4D04-9720-1FBB67E3530C}" srcOrd="1" destOrd="0" presId="urn:microsoft.com/office/officeart/2005/8/layout/hProcess9"/>
    <dgm:cxn modelId="{85CBDF1B-32D7-4722-A63D-AC740AB63A44}" type="presParOf" srcId="{D3B0D2E5-3F00-4590-850A-D2D0F37AD882}" destId="{EB14E593-27DF-4349-892E-BFE8BA6E0B76}" srcOrd="2" destOrd="0" presId="urn:microsoft.com/office/officeart/2005/8/layout/hProcess9"/>
    <dgm:cxn modelId="{9FEBF9D5-9659-4901-941E-0788254E0699}" type="presParOf" srcId="{D3B0D2E5-3F00-4590-850A-D2D0F37AD882}" destId="{C2A800D7-8707-48D7-9C9A-D61CBBAB2FA1}" srcOrd="3" destOrd="0" presId="urn:microsoft.com/office/officeart/2005/8/layout/hProcess9"/>
    <dgm:cxn modelId="{6807717B-FF6C-4013-9402-9C7B005E289D}" type="presParOf" srcId="{D3B0D2E5-3F00-4590-850A-D2D0F37AD882}" destId="{B30933E4-08A8-4D12-B280-60A8D27E7B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59372-7BD4-4EA7-955B-E69333713E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7C315-C51B-4F55-8A75-AE9167F9976B}">
      <dgm:prSet phldrT="[Text]"/>
      <dgm:spPr>
        <a:solidFill>
          <a:schemeClr val="accent6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it-IT" dirty="0">
              <a:solidFill>
                <a:schemeClr val="lt1"/>
              </a:solidFill>
            </a:rPr>
            <a:t>2020</a:t>
          </a:r>
        </a:p>
      </dgm:t>
    </dgm:pt>
    <dgm:pt modelId="{8CF34299-5086-4D9F-808F-12F9A07183F9}" type="parTrans" cxnId="{1D5676C1-814B-4460-A76B-51DCCFC0BBC2}">
      <dgm:prSet/>
      <dgm:spPr/>
      <dgm:t>
        <a:bodyPr/>
        <a:lstStyle/>
        <a:p>
          <a:endParaRPr lang="it-IT"/>
        </a:p>
      </dgm:t>
    </dgm:pt>
    <dgm:pt modelId="{639D22DD-B093-4CAD-9583-7486299725F9}" type="sibTrans" cxnId="{1D5676C1-814B-4460-A76B-51DCCFC0BBC2}">
      <dgm:prSet/>
      <dgm:spPr/>
      <dgm:t>
        <a:bodyPr/>
        <a:lstStyle/>
        <a:p>
          <a:endParaRPr lang="it-IT"/>
        </a:p>
      </dgm:t>
    </dgm:pt>
    <dgm:pt modelId="{1F3D3518-0DD2-477A-8957-56A8274609B7}">
      <dgm:prSet phldrT="[Text]"/>
      <dgm:spPr/>
      <dgm:t>
        <a:bodyPr/>
        <a:lstStyle/>
        <a:p>
          <a:pPr marL="182563" indent="0">
            <a:buNone/>
          </a:pPr>
          <a:r>
            <a:rPr lang="it-IT" dirty="0"/>
            <a:t>I piani possono includere misure iniziate da Febbraio 2020 </a:t>
          </a:r>
        </a:p>
      </dgm:t>
    </dgm:pt>
    <dgm:pt modelId="{9557CA9B-A0CC-4108-8B70-7A3BAEE5E976}" type="parTrans" cxnId="{A5783E88-6ADB-473D-99BA-F2A01FF62F3A}">
      <dgm:prSet/>
      <dgm:spPr/>
      <dgm:t>
        <a:bodyPr/>
        <a:lstStyle/>
        <a:p>
          <a:endParaRPr lang="it-IT"/>
        </a:p>
      </dgm:t>
    </dgm:pt>
    <dgm:pt modelId="{E167B774-84E4-495E-8402-DBE94166D5FA}" type="sibTrans" cxnId="{A5783E88-6ADB-473D-99BA-F2A01FF62F3A}">
      <dgm:prSet/>
      <dgm:spPr/>
      <dgm:t>
        <a:bodyPr/>
        <a:lstStyle/>
        <a:p>
          <a:endParaRPr lang="it-IT"/>
        </a:p>
      </dgm:t>
    </dgm:pt>
    <dgm:pt modelId="{A111B248-50B7-4F7D-B584-DB9A81FB0E48}">
      <dgm:prSet phldrT="[Text]"/>
      <dgm:spPr>
        <a:solidFill>
          <a:schemeClr val="accent6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it-IT" dirty="0"/>
            <a:t>2023</a:t>
          </a:r>
        </a:p>
      </dgm:t>
    </dgm:pt>
    <dgm:pt modelId="{25A57BBE-B326-4432-AA22-9DB724A8DCD3}" type="parTrans" cxnId="{EC7FEBD1-A020-40FE-BDA0-D8318D126276}">
      <dgm:prSet/>
      <dgm:spPr/>
      <dgm:t>
        <a:bodyPr/>
        <a:lstStyle/>
        <a:p>
          <a:endParaRPr lang="it-IT"/>
        </a:p>
      </dgm:t>
    </dgm:pt>
    <dgm:pt modelId="{F331FBE5-5735-4550-867E-63A8F7339301}" type="sibTrans" cxnId="{EC7FEBD1-A020-40FE-BDA0-D8318D126276}">
      <dgm:prSet/>
      <dgm:spPr/>
      <dgm:t>
        <a:bodyPr/>
        <a:lstStyle/>
        <a:p>
          <a:endParaRPr lang="it-IT"/>
        </a:p>
      </dgm:t>
    </dgm:pt>
    <dgm:pt modelId="{62AA4525-BCE4-4C79-A6BE-FE80AA0DB202}">
      <dgm:prSet phldrT="[Text]"/>
      <dgm:spPr/>
      <dgm:t>
        <a:bodyPr/>
        <a:lstStyle/>
        <a:p>
          <a:pPr marL="268288" indent="0">
            <a:buNone/>
          </a:pPr>
          <a:r>
            <a:rPr lang="it-IT" dirty="0"/>
            <a:t>Risorse per Ripresa e Resilienza degli  Stati Membri possono essere impegnate fino alla fine del 2023 </a:t>
          </a:r>
        </a:p>
      </dgm:t>
    </dgm:pt>
    <dgm:pt modelId="{0A5B42E5-BB86-4B75-8F6F-CE7B2810C730}" type="parTrans" cxnId="{6ECCD8E1-0707-43DA-B57E-E8FAB5DC06CB}">
      <dgm:prSet/>
      <dgm:spPr/>
      <dgm:t>
        <a:bodyPr/>
        <a:lstStyle/>
        <a:p>
          <a:endParaRPr lang="it-IT"/>
        </a:p>
      </dgm:t>
    </dgm:pt>
    <dgm:pt modelId="{9AC5C268-33E8-42CC-9C7B-083A12405AEF}" type="sibTrans" cxnId="{6ECCD8E1-0707-43DA-B57E-E8FAB5DC06CB}">
      <dgm:prSet/>
      <dgm:spPr/>
      <dgm:t>
        <a:bodyPr/>
        <a:lstStyle/>
        <a:p>
          <a:endParaRPr lang="it-IT"/>
        </a:p>
      </dgm:t>
    </dgm:pt>
    <dgm:pt modelId="{1C47F7AB-D94A-4FAE-8795-EDE442AF0ADE}">
      <dgm:prSet phldrT="[Text]"/>
      <dgm:spPr>
        <a:solidFill>
          <a:schemeClr val="accent6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it-IT" dirty="0"/>
            <a:t>2026</a:t>
          </a:r>
        </a:p>
      </dgm:t>
    </dgm:pt>
    <dgm:pt modelId="{68B82B80-E4F0-42BD-B43E-3C905E3D45D8}" type="parTrans" cxnId="{AF115D93-43FD-4AF9-96A7-72EAF298C160}">
      <dgm:prSet/>
      <dgm:spPr/>
      <dgm:t>
        <a:bodyPr/>
        <a:lstStyle/>
        <a:p>
          <a:endParaRPr lang="it-IT"/>
        </a:p>
      </dgm:t>
    </dgm:pt>
    <dgm:pt modelId="{8CAB9AB3-57BB-49B9-B273-1F9365A4C37D}" type="sibTrans" cxnId="{AF115D93-43FD-4AF9-96A7-72EAF298C160}">
      <dgm:prSet/>
      <dgm:spPr/>
      <dgm:t>
        <a:bodyPr/>
        <a:lstStyle/>
        <a:p>
          <a:endParaRPr lang="it-IT"/>
        </a:p>
      </dgm:t>
    </dgm:pt>
    <dgm:pt modelId="{868FA343-F630-41B9-92BC-4F1785998B44}">
      <dgm:prSet phldrT="[Text]"/>
      <dgm:spPr/>
      <dgm:t>
        <a:bodyPr/>
        <a:lstStyle/>
        <a:p>
          <a:pPr marL="268288" indent="0">
            <a:buNone/>
          </a:pPr>
          <a:r>
            <a:rPr lang="it-IT" dirty="0"/>
            <a:t>Le riforme e gli investimenti devo essere conclusi entro il 2026</a:t>
          </a:r>
        </a:p>
      </dgm:t>
    </dgm:pt>
    <dgm:pt modelId="{86DF3A40-D060-46A2-9A6D-B7FAE522EA39}" type="parTrans" cxnId="{23E9A7DC-6BB6-4AFB-849E-B41161FB93E2}">
      <dgm:prSet/>
      <dgm:spPr/>
      <dgm:t>
        <a:bodyPr/>
        <a:lstStyle/>
        <a:p>
          <a:endParaRPr lang="it-IT"/>
        </a:p>
      </dgm:t>
    </dgm:pt>
    <dgm:pt modelId="{E898C345-C7FA-4C07-906E-C50F79AD2D9D}" type="sibTrans" cxnId="{23E9A7DC-6BB6-4AFB-849E-B41161FB93E2}">
      <dgm:prSet/>
      <dgm:spPr/>
      <dgm:t>
        <a:bodyPr/>
        <a:lstStyle/>
        <a:p>
          <a:endParaRPr lang="it-IT"/>
        </a:p>
      </dgm:t>
    </dgm:pt>
    <dgm:pt modelId="{5F9599A2-35DF-4EB1-82DA-AED6E81073A8}" type="pres">
      <dgm:prSet presAssocID="{D8959372-7BD4-4EA7-955B-E69333713E8F}" presName="Name0" presStyleCnt="0">
        <dgm:presLayoutVars>
          <dgm:dir/>
          <dgm:animLvl val="lvl"/>
          <dgm:resizeHandles val="exact"/>
        </dgm:presLayoutVars>
      </dgm:prSet>
      <dgm:spPr/>
    </dgm:pt>
    <dgm:pt modelId="{DF72D638-9534-414B-A3AC-521B2481415B}" type="pres">
      <dgm:prSet presAssocID="{0A27C315-C51B-4F55-8A75-AE9167F9976B}" presName="composite" presStyleCnt="0"/>
      <dgm:spPr/>
    </dgm:pt>
    <dgm:pt modelId="{025CAB26-C504-40AA-AA00-C43CED2129AD}" type="pres">
      <dgm:prSet presAssocID="{0A27C315-C51B-4F55-8A75-AE9167F997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6271092-A493-4F93-A158-87E8D81EB1FD}" type="pres">
      <dgm:prSet presAssocID="{0A27C315-C51B-4F55-8A75-AE9167F9976B}" presName="desTx" presStyleLbl="alignAccFollowNode1" presStyleIdx="0" presStyleCnt="3">
        <dgm:presLayoutVars>
          <dgm:bulletEnabled val="1"/>
        </dgm:presLayoutVars>
      </dgm:prSet>
      <dgm:spPr/>
    </dgm:pt>
    <dgm:pt modelId="{E86F877B-6D74-49B3-890E-960DF8078522}" type="pres">
      <dgm:prSet presAssocID="{639D22DD-B093-4CAD-9583-7486299725F9}" presName="space" presStyleCnt="0"/>
      <dgm:spPr/>
    </dgm:pt>
    <dgm:pt modelId="{F20EE264-779B-4EA5-8FCA-CB4609FBEFEB}" type="pres">
      <dgm:prSet presAssocID="{A111B248-50B7-4F7D-B584-DB9A81FB0E48}" presName="composite" presStyleCnt="0"/>
      <dgm:spPr/>
    </dgm:pt>
    <dgm:pt modelId="{64611802-6FF7-4944-86D9-63E96C87C35B}" type="pres">
      <dgm:prSet presAssocID="{A111B248-50B7-4F7D-B584-DB9A81FB0E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75F365-0DE9-462F-BB19-DA350335592C}" type="pres">
      <dgm:prSet presAssocID="{A111B248-50B7-4F7D-B584-DB9A81FB0E48}" presName="desTx" presStyleLbl="alignAccFollowNode1" presStyleIdx="1" presStyleCnt="3">
        <dgm:presLayoutVars>
          <dgm:bulletEnabled val="1"/>
        </dgm:presLayoutVars>
      </dgm:prSet>
      <dgm:spPr/>
    </dgm:pt>
    <dgm:pt modelId="{8716B492-856E-4C80-8BB5-C426CD4A4C43}" type="pres">
      <dgm:prSet presAssocID="{F331FBE5-5735-4550-867E-63A8F7339301}" presName="space" presStyleCnt="0"/>
      <dgm:spPr/>
    </dgm:pt>
    <dgm:pt modelId="{7E775A84-F70A-44F3-9A14-76FEDD40EB98}" type="pres">
      <dgm:prSet presAssocID="{1C47F7AB-D94A-4FAE-8795-EDE442AF0ADE}" presName="composite" presStyleCnt="0"/>
      <dgm:spPr/>
    </dgm:pt>
    <dgm:pt modelId="{311F0842-6EA4-447D-B021-487FCDF0209B}" type="pres">
      <dgm:prSet presAssocID="{1C47F7AB-D94A-4FAE-8795-EDE442AF0A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8C12927-A856-4618-A47F-D22110968919}" type="pres">
      <dgm:prSet presAssocID="{1C47F7AB-D94A-4FAE-8795-EDE442AF0AD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8B75D00-7BA9-4219-9B9D-8A1B86F46BDD}" type="presOf" srcId="{868FA343-F630-41B9-92BC-4F1785998B44}" destId="{78C12927-A856-4618-A47F-D22110968919}" srcOrd="0" destOrd="0" presId="urn:microsoft.com/office/officeart/2005/8/layout/hList1"/>
    <dgm:cxn modelId="{DAEE6907-8A4D-4A56-8B56-B0F4E03D260F}" type="presOf" srcId="{A111B248-50B7-4F7D-B584-DB9A81FB0E48}" destId="{64611802-6FF7-4944-86D9-63E96C87C35B}" srcOrd="0" destOrd="0" presId="urn:microsoft.com/office/officeart/2005/8/layout/hList1"/>
    <dgm:cxn modelId="{64FCE61D-0A82-4F4E-A7C1-775BD257821D}" type="presOf" srcId="{1F3D3518-0DD2-477A-8957-56A8274609B7}" destId="{66271092-A493-4F93-A158-87E8D81EB1FD}" srcOrd="0" destOrd="0" presId="urn:microsoft.com/office/officeart/2005/8/layout/hList1"/>
    <dgm:cxn modelId="{3F755C23-1AD4-4D2F-81F5-C8E76E70DA90}" type="presOf" srcId="{0A27C315-C51B-4F55-8A75-AE9167F9976B}" destId="{025CAB26-C504-40AA-AA00-C43CED2129AD}" srcOrd="0" destOrd="0" presId="urn:microsoft.com/office/officeart/2005/8/layout/hList1"/>
    <dgm:cxn modelId="{A5783E88-6ADB-473D-99BA-F2A01FF62F3A}" srcId="{0A27C315-C51B-4F55-8A75-AE9167F9976B}" destId="{1F3D3518-0DD2-477A-8957-56A8274609B7}" srcOrd="0" destOrd="0" parTransId="{9557CA9B-A0CC-4108-8B70-7A3BAEE5E976}" sibTransId="{E167B774-84E4-495E-8402-DBE94166D5FA}"/>
    <dgm:cxn modelId="{3334F58D-1445-4AAF-8C76-698259EBF372}" type="presOf" srcId="{1C47F7AB-D94A-4FAE-8795-EDE442AF0ADE}" destId="{311F0842-6EA4-447D-B021-487FCDF0209B}" srcOrd="0" destOrd="0" presId="urn:microsoft.com/office/officeart/2005/8/layout/hList1"/>
    <dgm:cxn modelId="{AF115D93-43FD-4AF9-96A7-72EAF298C160}" srcId="{D8959372-7BD4-4EA7-955B-E69333713E8F}" destId="{1C47F7AB-D94A-4FAE-8795-EDE442AF0ADE}" srcOrd="2" destOrd="0" parTransId="{68B82B80-E4F0-42BD-B43E-3C905E3D45D8}" sibTransId="{8CAB9AB3-57BB-49B9-B273-1F9365A4C37D}"/>
    <dgm:cxn modelId="{1D5676C1-814B-4460-A76B-51DCCFC0BBC2}" srcId="{D8959372-7BD4-4EA7-955B-E69333713E8F}" destId="{0A27C315-C51B-4F55-8A75-AE9167F9976B}" srcOrd="0" destOrd="0" parTransId="{8CF34299-5086-4D9F-808F-12F9A07183F9}" sibTransId="{639D22DD-B093-4CAD-9583-7486299725F9}"/>
    <dgm:cxn modelId="{781814CB-712D-4063-B620-CA29428C080E}" type="presOf" srcId="{D8959372-7BD4-4EA7-955B-E69333713E8F}" destId="{5F9599A2-35DF-4EB1-82DA-AED6E81073A8}" srcOrd="0" destOrd="0" presId="urn:microsoft.com/office/officeart/2005/8/layout/hList1"/>
    <dgm:cxn modelId="{EC7FEBD1-A020-40FE-BDA0-D8318D126276}" srcId="{D8959372-7BD4-4EA7-955B-E69333713E8F}" destId="{A111B248-50B7-4F7D-B584-DB9A81FB0E48}" srcOrd="1" destOrd="0" parTransId="{25A57BBE-B326-4432-AA22-9DB724A8DCD3}" sibTransId="{F331FBE5-5735-4550-867E-63A8F7339301}"/>
    <dgm:cxn modelId="{23E9A7DC-6BB6-4AFB-849E-B41161FB93E2}" srcId="{1C47F7AB-D94A-4FAE-8795-EDE442AF0ADE}" destId="{868FA343-F630-41B9-92BC-4F1785998B44}" srcOrd="0" destOrd="0" parTransId="{86DF3A40-D060-46A2-9A6D-B7FAE522EA39}" sibTransId="{E898C345-C7FA-4C07-906E-C50F79AD2D9D}"/>
    <dgm:cxn modelId="{6ECCD8E1-0707-43DA-B57E-E8FAB5DC06CB}" srcId="{A111B248-50B7-4F7D-B584-DB9A81FB0E48}" destId="{62AA4525-BCE4-4C79-A6BE-FE80AA0DB202}" srcOrd="0" destOrd="0" parTransId="{0A5B42E5-BB86-4B75-8F6F-CE7B2810C730}" sibTransId="{9AC5C268-33E8-42CC-9C7B-083A12405AEF}"/>
    <dgm:cxn modelId="{4027AEF5-340A-4F38-A5BE-71EE8366D5EB}" type="presOf" srcId="{62AA4525-BCE4-4C79-A6BE-FE80AA0DB202}" destId="{2B75F365-0DE9-462F-BB19-DA350335592C}" srcOrd="0" destOrd="0" presId="urn:microsoft.com/office/officeart/2005/8/layout/hList1"/>
    <dgm:cxn modelId="{E3B0D311-683B-49F3-AF78-85BB284FA313}" type="presParOf" srcId="{5F9599A2-35DF-4EB1-82DA-AED6E81073A8}" destId="{DF72D638-9534-414B-A3AC-521B2481415B}" srcOrd="0" destOrd="0" presId="urn:microsoft.com/office/officeart/2005/8/layout/hList1"/>
    <dgm:cxn modelId="{5A889807-9065-47E3-8E6A-67F73A2A196E}" type="presParOf" srcId="{DF72D638-9534-414B-A3AC-521B2481415B}" destId="{025CAB26-C504-40AA-AA00-C43CED2129AD}" srcOrd="0" destOrd="0" presId="urn:microsoft.com/office/officeart/2005/8/layout/hList1"/>
    <dgm:cxn modelId="{5F699916-66AD-4677-A797-927C0891E059}" type="presParOf" srcId="{DF72D638-9534-414B-A3AC-521B2481415B}" destId="{66271092-A493-4F93-A158-87E8D81EB1FD}" srcOrd="1" destOrd="0" presId="urn:microsoft.com/office/officeart/2005/8/layout/hList1"/>
    <dgm:cxn modelId="{8C1A7C6A-D843-4DE2-B2C9-6AD1A6AC97E4}" type="presParOf" srcId="{5F9599A2-35DF-4EB1-82DA-AED6E81073A8}" destId="{E86F877B-6D74-49B3-890E-960DF8078522}" srcOrd="1" destOrd="0" presId="urn:microsoft.com/office/officeart/2005/8/layout/hList1"/>
    <dgm:cxn modelId="{C336E494-CE13-4C2D-8EAB-10B05CA54966}" type="presParOf" srcId="{5F9599A2-35DF-4EB1-82DA-AED6E81073A8}" destId="{F20EE264-779B-4EA5-8FCA-CB4609FBEFEB}" srcOrd="2" destOrd="0" presId="urn:microsoft.com/office/officeart/2005/8/layout/hList1"/>
    <dgm:cxn modelId="{42A57F0D-3EFB-4B6F-B180-69764E1ACE6A}" type="presParOf" srcId="{F20EE264-779B-4EA5-8FCA-CB4609FBEFEB}" destId="{64611802-6FF7-4944-86D9-63E96C87C35B}" srcOrd="0" destOrd="0" presId="urn:microsoft.com/office/officeart/2005/8/layout/hList1"/>
    <dgm:cxn modelId="{66359E17-E29E-4748-A169-ACB58FB6E496}" type="presParOf" srcId="{F20EE264-779B-4EA5-8FCA-CB4609FBEFEB}" destId="{2B75F365-0DE9-462F-BB19-DA350335592C}" srcOrd="1" destOrd="0" presId="urn:microsoft.com/office/officeart/2005/8/layout/hList1"/>
    <dgm:cxn modelId="{B9849046-65CF-41CB-9D3F-D5860CDE3E56}" type="presParOf" srcId="{5F9599A2-35DF-4EB1-82DA-AED6E81073A8}" destId="{8716B492-856E-4C80-8BB5-C426CD4A4C43}" srcOrd="3" destOrd="0" presId="urn:microsoft.com/office/officeart/2005/8/layout/hList1"/>
    <dgm:cxn modelId="{BAFA4365-6315-4B01-BE4C-38D1A9929CB0}" type="presParOf" srcId="{5F9599A2-35DF-4EB1-82DA-AED6E81073A8}" destId="{7E775A84-F70A-44F3-9A14-76FEDD40EB98}" srcOrd="4" destOrd="0" presId="urn:microsoft.com/office/officeart/2005/8/layout/hList1"/>
    <dgm:cxn modelId="{E7933208-198A-42B9-BE6A-7C1ED8DCAA00}" type="presParOf" srcId="{7E775A84-F70A-44F3-9A14-76FEDD40EB98}" destId="{311F0842-6EA4-447D-B021-487FCDF0209B}" srcOrd="0" destOrd="0" presId="urn:microsoft.com/office/officeart/2005/8/layout/hList1"/>
    <dgm:cxn modelId="{952634C5-5429-4297-8E97-6FCCE1E2AEA2}" type="presParOf" srcId="{7E775A84-F70A-44F3-9A14-76FEDD40EB98}" destId="{78C12927-A856-4618-A47F-D221109689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EC03C-0401-4EEF-98BC-45D254E87FC1}">
      <dsp:nvSpPr>
        <dsp:cNvPr id="0" name=""/>
        <dsp:cNvSpPr/>
      </dsp:nvSpPr>
      <dsp:spPr>
        <a:xfrm>
          <a:off x="245531" y="0"/>
          <a:ext cx="2302740" cy="230274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6727" tIns="41910" rIns="126727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FESR</a:t>
          </a:r>
        </a:p>
      </dsp:txBody>
      <dsp:txXfrm>
        <a:off x="582759" y="337228"/>
        <a:ext cx="1628284" cy="1628284"/>
      </dsp:txXfrm>
    </dsp:sp>
    <dsp:sp modelId="{E83379CB-FBF5-4BB3-9D4F-90BDC24967B7}">
      <dsp:nvSpPr>
        <dsp:cNvPr id="0" name=""/>
        <dsp:cNvSpPr/>
      </dsp:nvSpPr>
      <dsp:spPr>
        <a:xfrm>
          <a:off x="2151159" y="757"/>
          <a:ext cx="2302740" cy="230274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727" tIns="41910" rIns="126727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FSE</a:t>
          </a:r>
        </a:p>
      </dsp:txBody>
      <dsp:txXfrm>
        <a:off x="2488387" y="337985"/>
        <a:ext cx="1628284" cy="1628284"/>
      </dsp:txXfrm>
    </dsp:sp>
    <dsp:sp modelId="{026EF3A4-6E37-40BC-BA1E-4A9B99030830}">
      <dsp:nvSpPr>
        <dsp:cNvPr id="0" name=""/>
        <dsp:cNvSpPr/>
      </dsp:nvSpPr>
      <dsp:spPr>
        <a:xfrm>
          <a:off x="3993351" y="757"/>
          <a:ext cx="2302740" cy="2302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727" tIns="41910" rIns="126727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FEASR</a:t>
          </a:r>
        </a:p>
      </dsp:txBody>
      <dsp:txXfrm>
        <a:off x="4330579" y="337985"/>
        <a:ext cx="1628284" cy="1628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785AE-7ABC-4EAA-94F3-FB4459567CE8}">
      <dsp:nvSpPr>
        <dsp:cNvPr id="0" name=""/>
        <dsp:cNvSpPr/>
      </dsp:nvSpPr>
      <dsp:spPr>
        <a:xfrm>
          <a:off x="2786" y="516357"/>
          <a:ext cx="2716846" cy="8271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/>
            <a:t>Programma Operativo FESR</a:t>
          </a:r>
        </a:p>
      </dsp:txBody>
      <dsp:txXfrm>
        <a:off x="2786" y="516357"/>
        <a:ext cx="2716846" cy="827166"/>
      </dsp:txXfrm>
    </dsp:sp>
    <dsp:sp modelId="{0B893511-B856-4685-B483-13FE10A37C33}">
      <dsp:nvSpPr>
        <dsp:cNvPr id="0" name=""/>
        <dsp:cNvSpPr/>
      </dsp:nvSpPr>
      <dsp:spPr>
        <a:xfrm>
          <a:off x="2786" y="1343524"/>
          <a:ext cx="2716846" cy="26660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Innovazione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 dirty="0"/>
            <a:t>Accessibilità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Energia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ICT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Valorizzazione del territorio</a:t>
          </a:r>
        </a:p>
      </dsp:txBody>
      <dsp:txXfrm>
        <a:off x="2786" y="1343524"/>
        <a:ext cx="2716846" cy="2666081"/>
      </dsp:txXfrm>
    </dsp:sp>
    <dsp:sp modelId="{3AB65D94-27D5-4D7D-BBE5-084F99EBF0F3}">
      <dsp:nvSpPr>
        <dsp:cNvPr id="0" name=""/>
        <dsp:cNvSpPr/>
      </dsp:nvSpPr>
      <dsp:spPr>
        <a:xfrm>
          <a:off x="3099991" y="516357"/>
          <a:ext cx="2716846" cy="82716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/>
            <a:t>Programma Operativo FSE</a:t>
          </a:r>
        </a:p>
      </dsp:txBody>
      <dsp:txXfrm>
        <a:off x="3099991" y="516357"/>
        <a:ext cx="2716846" cy="827166"/>
      </dsp:txXfrm>
    </dsp:sp>
    <dsp:sp modelId="{BBFDE3AD-C120-441F-8016-D7C5F0641214}">
      <dsp:nvSpPr>
        <dsp:cNvPr id="0" name=""/>
        <dsp:cNvSpPr/>
      </dsp:nvSpPr>
      <dsp:spPr>
        <a:xfrm>
          <a:off x="3099991" y="1343524"/>
          <a:ext cx="2716846" cy="2666081"/>
        </a:xfrm>
        <a:prstGeom prst="rect">
          <a:avLst/>
        </a:prstGeom>
        <a:solidFill>
          <a:srgbClr val="FF9966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 dirty="0"/>
            <a:t>Formazione professionale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Inclusione sociale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Occupazione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Pari opportunità</a:t>
          </a:r>
        </a:p>
      </dsp:txBody>
      <dsp:txXfrm>
        <a:off x="3099991" y="1343524"/>
        <a:ext cx="2716846" cy="2666081"/>
      </dsp:txXfrm>
    </dsp:sp>
    <dsp:sp modelId="{71CC797B-BB6B-48DC-90FF-8F63647F0E78}">
      <dsp:nvSpPr>
        <dsp:cNvPr id="0" name=""/>
        <dsp:cNvSpPr/>
      </dsp:nvSpPr>
      <dsp:spPr>
        <a:xfrm>
          <a:off x="6197196" y="516357"/>
          <a:ext cx="2716846" cy="82716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 dirty="0"/>
            <a:t>Piano di sviluppo rurale</a:t>
          </a:r>
        </a:p>
      </dsp:txBody>
      <dsp:txXfrm>
        <a:off x="6197196" y="516357"/>
        <a:ext cx="2716846" cy="827166"/>
      </dsp:txXfrm>
    </dsp:sp>
    <dsp:sp modelId="{382B0290-3879-4BD9-B163-F97ECD0D8ABE}">
      <dsp:nvSpPr>
        <dsp:cNvPr id="0" name=""/>
        <dsp:cNvSpPr/>
      </dsp:nvSpPr>
      <dsp:spPr>
        <a:xfrm>
          <a:off x="6197196" y="1343524"/>
          <a:ext cx="2716846" cy="26660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Aiuto agli agricoltori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 dirty="0"/>
            <a:t>Infrastrutture rurali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Diversificazione reddito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noProof="0"/>
            <a:t>GAL</a:t>
          </a:r>
        </a:p>
      </dsp:txBody>
      <dsp:txXfrm>
        <a:off x="6197196" y="1343524"/>
        <a:ext cx="2716846" cy="2666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DE4AE-C69F-4DDB-A1F6-9DCBE578C970}">
      <dsp:nvSpPr>
        <dsp:cNvPr id="0" name=""/>
        <dsp:cNvSpPr/>
      </dsp:nvSpPr>
      <dsp:spPr>
        <a:xfrm>
          <a:off x="129593" y="393729"/>
          <a:ext cx="8640943" cy="17436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E152-E0B5-4665-B9FA-E562D7505626}">
      <dsp:nvSpPr>
        <dsp:cNvPr id="0" name=""/>
        <dsp:cNvSpPr/>
      </dsp:nvSpPr>
      <dsp:spPr>
        <a:xfrm>
          <a:off x="17596" y="1536446"/>
          <a:ext cx="2155692" cy="213143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sz="14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4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Gli Stati presentano piani nazionali d’investimento e riforme, con chiari «milestones e targets»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sp:txBody>
      <dsp:txXfrm>
        <a:off x="121644" y="1640494"/>
        <a:ext cx="1947596" cy="1923340"/>
      </dsp:txXfrm>
    </dsp:sp>
    <dsp:sp modelId="{EB14E593-27DF-4349-892E-BFE8BA6E0B76}">
      <dsp:nvSpPr>
        <dsp:cNvPr id="0" name=""/>
        <dsp:cNvSpPr/>
      </dsp:nvSpPr>
      <dsp:spPr>
        <a:xfrm>
          <a:off x="2267959" y="1598577"/>
          <a:ext cx="2155692" cy="2131436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sz="14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4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La Commissione Europea valuta questi Piani di Ripresa e Resilienza </a:t>
          </a:r>
        </a:p>
      </dsp:txBody>
      <dsp:txXfrm>
        <a:off x="2372007" y="1702625"/>
        <a:ext cx="1947596" cy="1923340"/>
      </dsp:txXfrm>
    </dsp:sp>
    <dsp:sp modelId="{B30933E4-08A8-4D12-B280-60A8D27E7B01}">
      <dsp:nvSpPr>
        <dsp:cNvPr id="0" name=""/>
        <dsp:cNvSpPr/>
      </dsp:nvSpPr>
      <dsp:spPr>
        <a:xfrm>
          <a:off x="4531436" y="1598577"/>
          <a:ext cx="2155692" cy="213143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CONSIGLIO</a:t>
          </a:r>
          <a:br>
            <a:rPr lang="it-IT" sz="14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4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Il Consiglio approva i piani nazionali caso per caso</a:t>
          </a:r>
        </a:p>
      </dsp:txBody>
      <dsp:txXfrm>
        <a:off x="4635484" y="1702625"/>
        <a:ext cx="1947596" cy="1923340"/>
      </dsp:txXfrm>
    </dsp:sp>
    <dsp:sp modelId="{C31E1CC2-C268-4C51-A600-6F388B2A7D60}">
      <dsp:nvSpPr>
        <dsp:cNvPr id="0" name=""/>
        <dsp:cNvSpPr/>
      </dsp:nvSpPr>
      <dsp:spPr>
        <a:xfrm>
          <a:off x="6794913" y="1598577"/>
          <a:ext cx="2155692" cy="2131436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sz="14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4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accent2">
                  <a:lumMod val="75000"/>
                </a:schemeClr>
              </a:solidFill>
            </a:rPr>
            <a:t>L’UE paga 13% del supporto totale in anticipo per dare il via alla ripresa</a:t>
          </a:r>
        </a:p>
      </dsp:txBody>
      <dsp:txXfrm>
        <a:off x="6898961" y="1702625"/>
        <a:ext cx="1947596" cy="1923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DE4AE-C69F-4DDB-A1F6-9DCBE578C970}">
      <dsp:nvSpPr>
        <dsp:cNvPr id="0" name=""/>
        <dsp:cNvSpPr/>
      </dsp:nvSpPr>
      <dsp:spPr>
        <a:xfrm>
          <a:off x="157072" y="283747"/>
          <a:ext cx="8640943" cy="17436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E152-E0B5-4665-B9FA-E562D7505626}">
      <dsp:nvSpPr>
        <dsp:cNvPr id="0" name=""/>
        <dsp:cNvSpPr/>
      </dsp:nvSpPr>
      <dsp:spPr>
        <a:xfrm>
          <a:off x="9619" y="1598577"/>
          <a:ext cx="2882418" cy="213143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sz="17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7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Gli Stati Membri richiedo ulteriore finanziamento quando raggiungono milestones e targets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sp:txBody>
      <dsp:txXfrm>
        <a:off x="113667" y="1702625"/>
        <a:ext cx="2674322" cy="1923340"/>
      </dsp:txXfrm>
    </dsp:sp>
    <dsp:sp modelId="{EB14E593-27DF-4349-892E-BFE8BA6E0B76}">
      <dsp:nvSpPr>
        <dsp:cNvPr id="0" name=""/>
        <dsp:cNvSpPr/>
      </dsp:nvSpPr>
      <dsp:spPr>
        <a:xfrm>
          <a:off x="3036334" y="1598577"/>
          <a:ext cx="2882418" cy="2131436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COMMISSIONE</a:t>
          </a:r>
          <a:br>
            <a:rPr lang="it-IT" sz="17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7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La Commissione Europea prepara valutazioni preliminari della richiesta</a:t>
          </a:r>
        </a:p>
      </dsp:txBody>
      <dsp:txXfrm>
        <a:off x="3140382" y="1702625"/>
        <a:ext cx="2674322" cy="1923340"/>
      </dsp:txXfrm>
    </dsp:sp>
    <dsp:sp modelId="{B30933E4-08A8-4D12-B280-60A8D27E7B01}">
      <dsp:nvSpPr>
        <dsp:cNvPr id="0" name=""/>
        <dsp:cNvSpPr/>
      </dsp:nvSpPr>
      <dsp:spPr>
        <a:xfrm>
          <a:off x="6063049" y="1598577"/>
          <a:ext cx="2882418" cy="213143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STATO MEMBRO</a:t>
          </a:r>
          <a:br>
            <a:rPr lang="it-IT" sz="1700" kern="1200" dirty="0">
              <a:solidFill>
                <a:schemeClr val="accent2">
                  <a:lumMod val="75000"/>
                </a:schemeClr>
              </a:solidFill>
            </a:rPr>
          </a:br>
          <a:endParaRPr lang="it-IT" sz="17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accent2">
                  <a:lumMod val="75000"/>
                </a:schemeClr>
              </a:solidFill>
            </a:rPr>
            <a:t>Gli Stati Membri ricevono una quota del supporto finanziario dell’UE </a:t>
          </a:r>
        </a:p>
      </dsp:txBody>
      <dsp:txXfrm>
        <a:off x="6167097" y="1702625"/>
        <a:ext cx="2674322" cy="1923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CAB26-C504-40AA-AA00-C43CED2129AD}">
      <dsp:nvSpPr>
        <dsp:cNvPr id="0" name=""/>
        <dsp:cNvSpPr/>
      </dsp:nvSpPr>
      <dsp:spPr>
        <a:xfrm>
          <a:off x="2638" y="337932"/>
          <a:ext cx="2572754" cy="662400"/>
        </a:xfrm>
        <a:prstGeom prst="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lt1"/>
              </a:solidFill>
            </a:rPr>
            <a:t>2020</a:t>
          </a:r>
        </a:p>
      </dsp:txBody>
      <dsp:txXfrm>
        <a:off x="2638" y="337932"/>
        <a:ext cx="2572754" cy="662400"/>
      </dsp:txXfrm>
    </dsp:sp>
    <dsp:sp modelId="{66271092-A493-4F93-A158-87E8D81EB1FD}">
      <dsp:nvSpPr>
        <dsp:cNvPr id="0" name=""/>
        <dsp:cNvSpPr/>
      </dsp:nvSpPr>
      <dsp:spPr>
        <a:xfrm>
          <a:off x="2638" y="1000332"/>
          <a:ext cx="2572754" cy="2746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182563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300" kern="1200" dirty="0"/>
            <a:t>I piani possono includere misure iniziate da Febbraio 2020 </a:t>
          </a:r>
        </a:p>
      </dsp:txBody>
      <dsp:txXfrm>
        <a:off x="2638" y="1000332"/>
        <a:ext cx="2572754" cy="2746372"/>
      </dsp:txXfrm>
    </dsp:sp>
    <dsp:sp modelId="{64611802-6FF7-4944-86D9-63E96C87C35B}">
      <dsp:nvSpPr>
        <dsp:cNvPr id="0" name=""/>
        <dsp:cNvSpPr/>
      </dsp:nvSpPr>
      <dsp:spPr>
        <a:xfrm>
          <a:off x="2935578" y="337932"/>
          <a:ext cx="2572754" cy="662400"/>
        </a:xfrm>
        <a:prstGeom prst="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2023</a:t>
          </a:r>
        </a:p>
      </dsp:txBody>
      <dsp:txXfrm>
        <a:off x="2935578" y="337932"/>
        <a:ext cx="2572754" cy="662400"/>
      </dsp:txXfrm>
    </dsp:sp>
    <dsp:sp modelId="{2B75F365-0DE9-462F-BB19-DA350335592C}">
      <dsp:nvSpPr>
        <dsp:cNvPr id="0" name=""/>
        <dsp:cNvSpPr/>
      </dsp:nvSpPr>
      <dsp:spPr>
        <a:xfrm>
          <a:off x="2935578" y="1000332"/>
          <a:ext cx="2572754" cy="2746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68288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300" kern="1200" dirty="0"/>
            <a:t>Risorse per Ripresa e Resilienza degli  Stati Membri possono essere impegnate fino alla fine del 2023 </a:t>
          </a:r>
        </a:p>
      </dsp:txBody>
      <dsp:txXfrm>
        <a:off x="2935578" y="1000332"/>
        <a:ext cx="2572754" cy="2746372"/>
      </dsp:txXfrm>
    </dsp:sp>
    <dsp:sp modelId="{311F0842-6EA4-447D-B021-487FCDF0209B}">
      <dsp:nvSpPr>
        <dsp:cNvPr id="0" name=""/>
        <dsp:cNvSpPr/>
      </dsp:nvSpPr>
      <dsp:spPr>
        <a:xfrm>
          <a:off x="5868518" y="337932"/>
          <a:ext cx="2572754" cy="662400"/>
        </a:xfrm>
        <a:prstGeom prst="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2026</a:t>
          </a:r>
        </a:p>
      </dsp:txBody>
      <dsp:txXfrm>
        <a:off x="5868518" y="337932"/>
        <a:ext cx="2572754" cy="662400"/>
      </dsp:txXfrm>
    </dsp:sp>
    <dsp:sp modelId="{78C12927-A856-4618-A47F-D22110968919}">
      <dsp:nvSpPr>
        <dsp:cNvPr id="0" name=""/>
        <dsp:cNvSpPr/>
      </dsp:nvSpPr>
      <dsp:spPr>
        <a:xfrm>
          <a:off x="5868518" y="1000332"/>
          <a:ext cx="2572754" cy="2746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68288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300" kern="1200" dirty="0"/>
            <a:t>Le riforme e gli investimenti devo essere conclusi entro il 2026</a:t>
          </a:r>
        </a:p>
      </dsp:txBody>
      <dsp:txXfrm>
        <a:off x="5868518" y="1000332"/>
        <a:ext cx="2572754" cy="2746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</a:defRPr>
            </a:lvl1pPr>
          </a:lstStyle>
          <a:p>
            <a:pPr>
              <a:defRPr/>
            </a:pPr>
            <a:fld id="{8256D68C-7479-4001-A01E-BDDB10A64436}" type="datetimeFigureOut">
              <a:rPr lang="it-IT"/>
              <a:pPr>
                <a:defRPr/>
              </a:pPr>
              <a:t>14/10/2022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</a:defRPr>
            </a:lvl1pPr>
          </a:lstStyle>
          <a:p>
            <a:pPr>
              <a:defRPr/>
            </a:pPr>
            <a:fld id="{688C3063-99E6-4DB9-8871-9C6D58A3F4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20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6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6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6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153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2313" y="750888"/>
            <a:ext cx="5345112" cy="37020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96950" y="4772025"/>
            <a:ext cx="4879975" cy="419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7520" rIns="936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58850" y="4708525"/>
            <a:ext cx="4876800" cy="46815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003300" y="384175"/>
            <a:ext cx="479266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31863" y="180975"/>
            <a:ext cx="4979987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600" tIns="47520" rIns="93600" bIns="4752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711700" algn="r"/>
                <a:tab pos="5224463" algn="l"/>
                <a:tab pos="6270625" algn="l"/>
                <a:tab pos="7316788" algn="l"/>
                <a:tab pos="8362950" algn="l"/>
                <a:tab pos="9409113" algn="l"/>
                <a:tab pos="10455275" algn="l"/>
                <a:tab pos="10779125" algn="l"/>
                <a:tab pos="10779125" algn="l"/>
                <a:tab pos="10780713" algn="l"/>
              </a:tabLst>
              <a:defRPr/>
            </a:pPr>
            <a:r>
              <a:rPr lang="it-IT" sz="800">
                <a:solidFill>
                  <a:srgbClr val="000000"/>
                </a:solidFill>
                <a:latin typeface="Arial" charset="0"/>
                <a:ea typeface="MS Gothic" charset="-128"/>
              </a:rPr>
              <a:t>ABBEY NATIONAL	PROJECT MANAGEMENT SKILLS FOR PROJECT TEAM MEMBERS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003300" y="9510713"/>
            <a:ext cx="4792663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931863" y="9502775"/>
            <a:ext cx="4979987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600" tIns="47520" rIns="93600" bIns="4752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2325688" algn="ctr"/>
                <a:tab pos="4711700" algn="r"/>
                <a:tab pos="5224463" algn="l"/>
                <a:tab pos="6270625" algn="l"/>
                <a:tab pos="7316788" algn="l"/>
                <a:tab pos="8362950" algn="l"/>
                <a:tab pos="9409113" algn="l"/>
                <a:tab pos="10455275" algn="l"/>
                <a:tab pos="10779125" algn="l"/>
                <a:tab pos="10779125" algn="l"/>
                <a:tab pos="10780713" algn="l"/>
              </a:tabLst>
              <a:defRPr/>
            </a:pPr>
            <a:r>
              <a:rPr lang="it-IT" sz="800">
                <a:solidFill>
                  <a:srgbClr val="000000"/>
                </a:solidFill>
                <a:latin typeface="Arial" charset="0"/>
                <a:ea typeface="MS Gothic" charset="-128"/>
              </a:rPr>
              <a:t>	 ABN-010	 © 1999 Learning Dimensions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54100" y="4794250"/>
            <a:ext cx="68580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3600" tIns="47520" rIns="93600" bIns="4752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>
                <a:solidFill>
                  <a:srgbClr val="000000"/>
                </a:solidFill>
                <a:latin typeface="Arial" charset="0"/>
                <a:ea typeface="MS Gothic" charset="-128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85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750888"/>
            <a:ext cx="5346700" cy="3702050"/>
          </a:xfrm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6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163"/>
            <a:ext cx="2944812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</a:pPr>
            <a:fld id="{47040E14-8DC1-4DF7-8BB2-EB6FBEA09DFC}" type="slidenum">
              <a:rPr lang="it-IT"/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3038" algn="l"/>
                  <a:tab pos="3165475" algn="l"/>
                  <a:tab pos="3617913" algn="l"/>
                  <a:tab pos="4070350" algn="l"/>
                  <a:tab pos="4522788" algn="l"/>
                  <a:tab pos="4975225" algn="l"/>
                  <a:tab pos="5427663" algn="l"/>
                  <a:tab pos="5880100" algn="l"/>
                  <a:tab pos="6332538" algn="l"/>
                  <a:tab pos="6784975" algn="l"/>
                  <a:tab pos="7237413" algn="l"/>
                  <a:tab pos="7689850" algn="l"/>
                  <a:tab pos="8142288" algn="l"/>
                  <a:tab pos="8594725" algn="l"/>
                  <a:tab pos="9047163" algn="l"/>
                </a:tabLst>
              </a:pPr>
              <a:t>24</a:t>
            </a:fld>
            <a:endParaRPr lang="it-IT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960438" y="766763"/>
            <a:ext cx="4921250" cy="3679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89" tIns="46045" rIns="92089" bIns="46045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922338" y="4752975"/>
            <a:ext cx="4995862" cy="44450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  <a:noFill/>
        </p:spPr>
        <p:txBody>
          <a:bodyPr/>
          <a:lstStyle/>
          <a:p>
            <a:fld id="{56B2C50B-2859-4EC1-9B9B-18702881A8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  <a:noFill/>
        </p:spPr>
        <p:txBody>
          <a:bodyPr/>
          <a:lstStyle/>
          <a:p>
            <a:fld id="{07B0BA32-B0C4-44DB-AE38-4BDA9EECC7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134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003962" y="790552"/>
            <a:ext cx="5144264" cy="37939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798" tIns="47399" rIns="94798" bIns="47399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42130" y="4920078"/>
            <a:ext cx="5102778" cy="4325937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53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  <a:noFill/>
        </p:spPr>
        <p:txBody>
          <a:bodyPr/>
          <a:lstStyle/>
          <a:p>
            <a:fld id="{99837AAF-AF59-4F44-9C19-C1761D7386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824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33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0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89813" y="504825"/>
            <a:ext cx="2109787" cy="55419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55688" y="504825"/>
            <a:ext cx="6181725" cy="55419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95380" y="1600201"/>
            <a:ext cx="891682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79" y="6245225"/>
            <a:ext cx="231177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5093" y="6245225"/>
            <a:ext cx="313740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0438" y="6245225"/>
            <a:ext cx="231177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96F3-A2B7-489F-9054-D0968029E3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8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55688" y="1962150"/>
            <a:ext cx="4144962" cy="408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53050" y="1962150"/>
            <a:ext cx="4146550" cy="408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504825"/>
            <a:ext cx="83756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5688" y="1962150"/>
            <a:ext cx="8443912" cy="408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50" y="6350"/>
            <a:ext cx="9891713" cy="6843713"/>
          </a:xfrm>
          <a:prstGeom prst="rect">
            <a:avLst/>
          </a:prstGeom>
          <a:noFill/>
          <a:ln w="126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057650" y="2914650"/>
            <a:ext cx="9906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Immagine 3" descr="logo t3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8984" y="44624"/>
            <a:ext cx="1231354" cy="8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5pPr>
      <a:lvl6pPr marL="457200"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6pPr>
      <a:lvl7pPr marL="914400"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7pPr>
      <a:lvl8pPr marL="1371600"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8pPr>
      <a:lvl9pPr marL="1828800"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71475" indent="-25876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77000"/>
        <a:buFont typeface="Wingdings 3" pitchFamily="18" charset="2"/>
        <a:buChar char=""/>
        <a:defRPr sz="2000">
          <a:solidFill>
            <a:srgbClr val="000000"/>
          </a:solidFill>
          <a:latin typeface="+mn-lt"/>
          <a:ea typeface="+mn-ea"/>
        </a:defRPr>
      </a:lvl2pPr>
      <a:lvl3pPr marL="747713" indent="-255588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87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3pPr>
      <a:lvl4pPr marL="1125538" indent="-257175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Wingdings" pitchFamily="2" charset="2"/>
        <a:buChar char=""/>
        <a:defRPr sz="2000">
          <a:solidFill>
            <a:srgbClr val="000000"/>
          </a:solidFill>
          <a:latin typeface="+mn-lt"/>
          <a:ea typeface="+mn-ea"/>
        </a:defRPr>
      </a:lvl4pPr>
      <a:lvl5pPr marL="1482725" indent="-23971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5pPr>
      <a:lvl6pPr marL="1939925" indent="-23971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6pPr>
      <a:lvl7pPr marL="2397125" indent="-23971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7pPr>
      <a:lvl8pPr marL="2854325" indent="-23971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8pPr>
      <a:lvl9pPr marL="3311525" indent="-239713" algn="l" defTabSz="449263" rtl="0" eaLnBrk="0" fontAlgn="base" hangingPunct="0">
        <a:lnSpc>
          <a:spcPct val="87000"/>
        </a:lnSpc>
        <a:spcBef>
          <a:spcPct val="0"/>
        </a:spcBef>
        <a:spcAft>
          <a:spcPts val="1000"/>
        </a:spcAft>
        <a:buClr>
          <a:srgbClr val="FF6401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e.marche.it/Entra-in-Regione/Band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infographics/mff2021-2027-ngeu-fina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business-economy-euro/recovery-coronavirus/recovery-and-resilience-facility_en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ec.europa.eu/info/business-economy-euro/recovery-coronavirus/recovery-and-resilience-facility_en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ec.europa.eu/info/business-economy-euro/recovery-coronavirus/recovery-and-resilience-facility_en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F523-87F2-6058-229C-4407D9CC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mattinata</a:t>
            </a:r>
            <a:r>
              <a:rPr lang="en-US" dirty="0"/>
              <a:t> </a:t>
            </a:r>
            <a:r>
              <a:rPr lang="en-US" dirty="0" err="1"/>
              <a:t>persa</a:t>
            </a:r>
            <a:r>
              <a:rPr lang="en-US" dirty="0"/>
              <a:t>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144BDD-DF99-ED65-3BB1-A52D3606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13460"/>
              </p:ext>
            </p:extLst>
          </p:nvPr>
        </p:nvGraphicFramePr>
        <p:xfrm>
          <a:off x="633314" y="1412776"/>
          <a:ext cx="6048672" cy="387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5077">
                  <a:extLst>
                    <a:ext uri="{9D8B030D-6E8A-4147-A177-3AD203B41FA5}">
                      <a16:colId xmlns:a16="http://schemas.microsoft.com/office/drawing/2014/main" val="2824360586"/>
                    </a:ext>
                  </a:extLst>
                </a:gridCol>
                <a:gridCol w="1357865">
                  <a:extLst>
                    <a:ext uri="{9D8B030D-6E8A-4147-A177-3AD203B41FA5}">
                      <a16:colId xmlns:a16="http://schemas.microsoft.com/office/drawing/2014/main" val="3550301476"/>
                    </a:ext>
                  </a:extLst>
                </a:gridCol>
                <a:gridCol w="2715730">
                  <a:extLst>
                    <a:ext uri="{9D8B030D-6E8A-4147-A177-3AD203B41FA5}">
                      <a16:colId xmlns:a16="http://schemas.microsoft.com/office/drawing/2014/main" val="38295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28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Intro/ </a:t>
                      </a:r>
                      <a:r>
                        <a:rPr lang="en-US" dirty="0" err="1"/>
                        <a:t>scaletta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9.15-9.30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89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Politiche</a:t>
                      </a:r>
                      <a:r>
                        <a:rPr lang="en-US" dirty="0"/>
                        <a:t>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9.30-10.00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8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Progetti</a:t>
                      </a:r>
                      <a:r>
                        <a:rPr lang="en-US" dirty="0"/>
                        <a:t>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10.oo-10.30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4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 </a:t>
                      </a:r>
                      <a:r>
                        <a:rPr lang="en-US" dirty="0" err="1"/>
                        <a:t>scaletta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10.30-10.45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5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10.45-11.00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57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Studio PMI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11.00 – 11.30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3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Studio PNRR/ COESIIONE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11.30 -12.00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4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Suggerimenti</a:t>
                      </a:r>
                      <a:r>
                        <a:rPr lang="en-US" dirty="0"/>
                        <a:t> per </a:t>
                      </a:r>
                      <a:r>
                        <a:rPr lang="en-US" dirty="0" err="1"/>
                        <a:t>noi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108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5B3BD37-6B5C-16D7-4709-48A2ED73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4" y="5733256"/>
            <a:ext cx="7925906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362" y="548680"/>
            <a:ext cx="8375650" cy="1136650"/>
          </a:xfrm>
        </p:spPr>
        <p:txBody>
          <a:bodyPr/>
          <a:lstStyle/>
          <a:p>
            <a:r>
              <a:rPr lang="it-IT" sz="4000" dirty="0">
                <a:latin typeface="Georgia" pitchFamily="18" charset="0"/>
              </a:rPr>
              <a:t>Chi finanzia cosa?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471" y="3789040"/>
            <a:ext cx="1445146" cy="14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17951727"/>
              </p:ext>
            </p:extLst>
          </p:nvPr>
        </p:nvGraphicFramePr>
        <p:xfrm>
          <a:off x="1497410" y="1439442"/>
          <a:ext cx="660505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3714" y="3789040"/>
            <a:ext cx="1444485" cy="14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442" y="3789040"/>
            <a:ext cx="1905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9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indirette</a:t>
            </a:r>
            <a:r>
              <a:rPr lang="en-US" dirty="0"/>
              <a:t>/</a:t>
            </a:r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strutturali</a:t>
            </a:r>
            <a:r>
              <a:rPr lang="en-US" dirty="0"/>
              <a:t> ?</a:t>
            </a:r>
          </a:p>
        </p:txBody>
      </p:sp>
      <p:graphicFrame>
        <p:nvGraphicFramePr>
          <p:cNvPr id="4" name="Segnaposto SmartArt 3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116477091"/>
              </p:ext>
            </p:extLst>
          </p:nvPr>
        </p:nvGraphicFramePr>
        <p:xfrm>
          <a:off x="495380" y="1524000"/>
          <a:ext cx="89168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334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84" y="343239"/>
            <a:ext cx="8060482" cy="1136650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indiretta:governance</a:t>
            </a:r>
            <a:endParaRPr lang="it-IT" dirty="0"/>
          </a:p>
        </p:txBody>
      </p:sp>
      <p:sp>
        <p:nvSpPr>
          <p:cNvPr id="5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126397" y="1129705"/>
            <a:ext cx="7284781" cy="985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marL="0" indent="0" algn="ctr" eaLnBrk="1" hangingPunct="1">
              <a:buNone/>
            </a:pP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Comitato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di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sorveglianza</a:t>
            </a:r>
            <a:endParaRPr lang="en-GB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07" y="2917220"/>
            <a:ext cx="3975626" cy="8391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Autorità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 di </a:t>
            </a: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gestione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regionale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nazionale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207" y="4659666"/>
            <a:ext cx="9595107" cy="52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Soggetto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Attuatore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servizi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di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linea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enti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delegati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505740" y="5697496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Beneficiario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332" y="2213986"/>
            <a:ext cx="1450362" cy="622399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17325" y="5195931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31660" y="5246496"/>
            <a:ext cx="158632" cy="302091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508694" y="1090371"/>
            <a:ext cx="1080120" cy="10246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ADG 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(regione) 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843955" y="5655251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 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26269" y="1085984"/>
            <a:ext cx="1080120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SM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036211" y="1174690"/>
            <a:ext cx="1080120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2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2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STAKEHOLDER</a:t>
            </a:r>
          </a:p>
          <a:p>
            <a:pPr algn="ctr" eaLnBrk="1" hangingPunct="1"/>
            <a:endParaRPr lang="it-IT" sz="12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BDDBD60C-22D6-4466-B1E3-3EEB0CF8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863" y="949649"/>
            <a:ext cx="1429814" cy="133662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COMMISSIONE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asellaDiTesto 8">
            <a:extLst>
              <a:ext uri="{FF2B5EF4-FFF2-40B4-BE49-F238E27FC236}">
                <a16:creationId xmlns:a16="http://schemas.microsoft.com/office/drawing/2014/main" id="{56F9C094-29BB-4DD2-9EFA-47F30E77346A}"/>
              </a:ext>
            </a:extLst>
          </p:cNvPr>
          <p:cNvSpPr txBox="1"/>
          <p:nvPr/>
        </p:nvSpPr>
        <p:spPr>
          <a:xfrm>
            <a:off x="2153499" y="3836299"/>
            <a:ext cx="1450362" cy="622399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8DF19283-261A-4B6D-9304-67C4D09B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750" y="5655251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 </a:t>
            </a:r>
          </a:p>
        </p:txBody>
      </p:sp>
      <p:sp>
        <p:nvSpPr>
          <p:cNvPr id="25" name="CasellaDiTesto 11">
            <a:extLst>
              <a:ext uri="{FF2B5EF4-FFF2-40B4-BE49-F238E27FC236}">
                <a16:creationId xmlns:a16="http://schemas.microsoft.com/office/drawing/2014/main" id="{CFE3604C-D652-4D6B-99A7-D8513A712E17}"/>
              </a:ext>
            </a:extLst>
          </p:cNvPr>
          <p:cNvSpPr txBox="1"/>
          <p:nvPr/>
        </p:nvSpPr>
        <p:spPr>
          <a:xfrm>
            <a:off x="3813733" y="5170367"/>
            <a:ext cx="158632" cy="302091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85A51-FB6C-435B-BA35-624A78E53153}"/>
              </a:ext>
            </a:extLst>
          </p:cNvPr>
          <p:cNvSpPr txBox="1"/>
          <p:nvPr/>
        </p:nvSpPr>
        <p:spPr>
          <a:xfrm>
            <a:off x="4337925" y="3610845"/>
            <a:ext cx="134539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Autorità di Audit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59DCC-5C50-4E3E-BFD8-8BE51C9C7D42}"/>
              </a:ext>
            </a:extLst>
          </p:cNvPr>
          <p:cNvSpPr txBox="1"/>
          <p:nvPr/>
        </p:nvSpPr>
        <p:spPr>
          <a:xfrm rot="16200000">
            <a:off x="5716950" y="1847238"/>
            <a:ext cx="553998" cy="15696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controlli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204C5-1499-4E78-83AE-8168CEEA60D0}"/>
              </a:ext>
            </a:extLst>
          </p:cNvPr>
          <p:cNvSpPr txBox="1"/>
          <p:nvPr/>
        </p:nvSpPr>
        <p:spPr>
          <a:xfrm>
            <a:off x="5979750" y="3609071"/>
            <a:ext cx="172167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Autorità di pagamento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4F3996-5815-40C3-94A6-A3BDEBE692E3}"/>
              </a:ext>
            </a:extLst>
          </p:cNvPr>
          <p:cNvSpPr txBox="1"/>
          <p:nvPr/>
        </p:nvSpPr>
        <p:spPr>
          <a:xfrm rot="16200000">
            <a:off x="8421713" y="2080990"/>
            <a:ext cx="923330" cy="197000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Monitoraggio e valutazione 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0C038882-D8D9-446F-BFDB-D2611D586D6C}"/>
              </a:ext>
            </a:extLst>
          </p:cNvPr>
          <p:cNvSpPr/>
          <p:nvPr/>
        </p:nvSpPr>
        <p:spPr bwMode="auto">
          <a:xfrm rot="16200000">
            <a:off x="5549583" y="1401357"/>
            <a:ext cx="809518" cy="354748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CasellaDiTesto 11">
            <a:extLst>
              <a:ext uri="{FF2B5EF4-FFF2-40B4-BE49-F238E27FC236}">
                <a16:creationId xmlns:a16="http://schemas.microsoft.com/office/drawing/2014/main" id="{C0F1FD71-9C93-433E-8939-59DD088F1E4D}"/>
              </a:ext>
            </a:extLst>
          </p:cNvPr>
          <p:cNvSpPr txBox="1"/>
          <p:nvPr/>
        </p:nvSpPr>
        <p:spPr>
          <a:xfrm>
            <a:off x="8724746" y="5240226"/>
            <a:ext cx="158632" cy="302091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36" name="CasellaDiTesto 11">
            <a:extLst>
              <a:ext uri="{FF2B5EF4-FFF2-40B4-BE49-F238E27FC236}">
                <a16:creationId xmlns:a16="http://schemas.microsoft.com/office/drawing/2014/main" id="{26401F7E-7B1A-4F6A-AAB8-BBF613FEDC28}"/>
              </a:ext>
            </a:extLst>
          </p:cNvPr>
          <p:cNvSpPr txBox="1"/>
          <p:nvPr/>
        </p:nvSpPr>
        <p:spPr>
          <a:xfrm>
            <a:off x="881383" y="5209847"/>
            <a:ext cx="158632" cy="302091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37" name="CasellaDiTesto 11">
            <a:extLst>
              <a:ext uri="{FF2B5EF4-FFF2-40B4-BE49-F238E27FC236}">
                <a16:creationId xmlns:a16="http://schemas.microsoft.com/office/drawing/2014/main" id="{13065851-51B0-4BD6-96DB-C7D52A4BAAF9}"/>
              </a:ext>
            </a:extLst>
          </p:cNvPr>
          <p:cNvSpPr txBox="1"/>
          <p:nvPr/>
        </p:nvSpPr>
        <p:spPr>
          <a:xfrm>
            <a:off x="2456745" y="5209847"/>
            <a:ext cx="148797" cy="299561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DF9A7345-FA63-4034-A6D1-ACA76C744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76" y="5629170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 </a:t>
            </a:r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2968DA2C-D763-44AC-AA66-28E687F3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820" y="5647089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 </a:t>
            </a:r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21D3E413-D867-453D-A270-14963A69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066" y="5660511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Beneficiari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finale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5FD1EA-F40C-418B-B390-B4BD804C0841}"/>
              </a:ext>
            </a:extLst>
          </p:cNvPr>
          <p:cNvSpPr txBox="1"/>
          <p:nvPr/>
        </p:nvSpPr>
        <p:spPr>
          <a:xfrm>
            <a:off x="7754089" y="3645853"/>
            <a:ext cx="211429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Valutatore </a:t>
            </a:r>
          </a:p>
          <a:p>
            <a:r>
              <a:rPr lang="it-IT" dirty="0"/>
              <a:t>Indipendente </a:t>
            </a:r>
          </a:p>
        </p:txBody>
      </p:sp>
      <p:sp>
        <p:nvSpPr>
          <p:cNvPr id="54" name="Oval 14">
            <a:extLst>
              <a:ext uri="{FF2B5EF4-FFF2-40B4-BE49-F238E27FC236}">
                <a16:creationId xmlns:a16="http://schemas.microsoft.com/office/drawing/2014/main" id="{A35C5BC4-8F12-4A02-8CA8-88A56B47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636" y="1143703"/>
            <a:ext cx="1080120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2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2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STAKEHOLDER</a:t>
            </a:r>
          </a:p>
          <a:p>
            <a:pPr algn="ctr" eaLnBrk="1" hangingPunct="1"/>
            <a:endParaRPr lang="it-IT" sz="12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Operativo</a:t>
            </a:r>
            <a:r>
              <a:rPr lang="en-GB" dirty="0"/>
              <a:t> (POR FESR) 2014-2020 Marche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65" y="1962150"/>
            <a:ext cx="8443912" cy="4084638"/>
          </a:xfrm>
        </p:spPr>
        <p:txBody>
          <a:bodyPr/>
          <a:lstStyle/>
          <a:p>
            <a:r>
              <a:rPr lang="en-GB" sz="2800" b="1" dirty="0"/>
              <a:t>ADG </a:t>
            </a:r>
            <a:r>
              <a:rPr lang="en-GB" sz="2800" b="1" dirty="0" err="1"/>
              <a:t>Regionale</a:t>
            </a:r>
            <a:endParaRPr lang="en-GB" sz="2800" b="1" dirty="0"/>
          </a:p>
          <a:p>
            <a:r>
              <a:rPr lang="it-IT" dirty="0"/>
              <a:t>Asse 1 – Rafforzare la ricerca, lo sviluppo tecnologico e l’innovazione</a:t>
            </a:r>
          </a:p>
          <a:p>
            <a:r>
              <a:rPr lang="it-IT" dirty="0"/>
              <a:t>Asse 2 – Migliorare l’accesso alle tecnologie dell’informazione </a:t>
            </a:r>
          </a:p>
          <a:p>
            <a:r>
              <a:rPr lang="it-IT" dirty="0"/>
              <a:t>Asse 3 – Promuovere la competitività delle piccole e medie imprese</a:t>
            </a:r>
          </a:p>
          <a:p>
            <a:r>
              <a:rPr lang="it-IT" dirty="0"/>
              <a:t>Asse 4 – Transizione verso un’economia a bassa emissione di carbonio</a:t>
            </a:r>
          </a:p>
          <a:p>
            <a:r>
              <a:rPr lang="it-IT" dirty="0"/>
              <a:t>Asse 5 – Adattamento al cambiamento climatico, prevenzione e gestione dei rischi</a:t>
            </a:r>
          </a:p>
          <a:p>
            <a:r>
              <a:rPr lang="it-IT" dirty="0"/>
              <a:t>Asse 6 – Tutelare l’ambiente e promuovere l’uso efficente delle risorse</a:t>
            </a:r>
          </a:p>
          <a:p>
            <a:r>
              <a:rPr lang="it-IT" dirty="0"/>
              <a:t>Asse 7 – Assistenza tecnica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004FEA9B-EBE1-4E1C-858C-4D67904CF04A}"/>
              </a:ext>
            </a:extLst>
          </p:cNvPr>
          <p:cNvSpPr txBox="1"/>
          <p:nvPr/>
        </p:nvSpPr>
        <p:spPr>
          <a:xfrm>
            <a:off x="5899319" y="5727074"/>
            <a:ext cx="33123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BANDI</a:t>
            </a:r>
          </a:p>
        </p:txBody>
      </p:sp>
    </p:spTree>
    <p:extLst>
      <p:ext uri="{BB962C8B-B14F-4D97-AF65-F5344CB8AC3E}">
        <p14:creationId xmlns:p14="http://schemas.microsoft.com/office/powerpoint/2010/main" val="270600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_s115720"/>
          <p:cNvCxnSpPr>
            <a:cxnSpLocks noChangeShapeType="1"/>
            <a:stCxn id="117" idx="1"/>
            <a:endCxn id="74" idx="2"/>
          </p:cNvCxnSpPr>
          <p:nvPr/>
        </p:nvCxnSpPr>
        <p:spPr bwMode="auto">
          <a:xfrm rot="10800000">
            <a:off x="2177388" y="3093095"/>
            <a:ext cx="2151487" cy="2007587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544" y="376896"/>
            <a:ext cx="3250295" cy="69917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Una mappa</a:t>
            </a:r>
          </a:p>
        </p:txBody>
      </p:sp>
      <p:grpSp>
        <p:nvGrpSpPr>
          <p:cNvPr id="60" name="Organization Chart 3"/>
          <p:cNvGrpSpPr>
            <a:grpSpLocks noChangeAspect="1"/>
          </p:cNvGrpSpPr>
          <p:nvPr/>
        </p:nvGrpSpPr>
        <p:grpSpPr bwMode="auto">
          <a:xfrm>
            <a:off x="166796" y="437432"/>
            <a:ext cx="9201540" cy="4928142"/>
            <a:chOff x="345" y="1139"/>
            <a:chExt cx="6787" cy="926"/>
          </a:xfrm>
          <a:solidFill>
            <a:schemeClr val="accent1"/>
          </a:solidFill>
        </p:grpSpPr>
        <p:cxnSp>
          <p:nvCxnSpPr>
            <p:cNvPr id="65" name="_s115720"/>
            <p:cNvCxnSpPr>
              <a:cxnSpLocks noChangeShapeType="1"/>
              <a:stCxn id="81" idx="0"/>
              <a:endCxn id="74" idx="2"/>
            </p:cNvCxnSpPr>
            <p:nvPr/>
          </p:nvCxnSpPr>
          <p:spPr bwMode="auto">
            <a:xfrm rot="16200000" flipV="1">
              <a:off x="1824" y="1642"/>
              <a:ext cx="221" cy="21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_s115721"/>
            <p:cNvCxnSpPr>
              <a:cxnSpLocks noChangeShapeType="1"/>
              <a:stCxn id="80" idx="0"/>
              <a:endCxn id="74" idx="2"/>
            </p:cNvCxnSpPr>
            <p:nvPr/>
          </p:nvCxnSpPr>
          <p:spPr bwMode="auto">
            <a:xfrm rot="5400000" flipH="1" flipV="1">
              <a:off x="1454" y="1487"/>
              <a:ext cx="222" cy="52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_s115722"/>
            <p:cNvCxnSpPr>
              <a:cxnSpLocks noChangeShapeType="1"/>
              <a:stCxn id="79" idx="0"/>
              <a:endCxn id="74" idx="2"/>
            </p:cNvCxnSpPr>
            <p:nvPr/>
          </p:nvCxnSpPr>
          <p:spPr bwMode="auto">
            <a:xfrm rot="5400000" flipH="1" flipV="1">
              <a:off x="1105" y="1137"/>
              <a:ext cx="222" cy="122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_s115723"/>
            <p:cNvCxnSpPr>
              <a:cxnSpLocks noChangeShapeType="1"/>
            </p:cNvCxnSpPr>
            <p:nvPr/>
          </p:nvCxnSpPr>
          <p:spPr bwMode="auto">
            <a:xfrm rot="16200000" flipV="1">
              <a:off x="6426" y="1425"/>
              <a:ext cx="223" cy="644"/>
            </a:xfrm>
            <a:prstGeom prst="bentConnector3">
              <a:avLst>
                <a:gd name="adj1" fmla="val 49999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_s115724"/>
            <p:cNvCxnSpPr>
              <a:cxnSpLocks noChangeShapeType="1"/>
              <a:stCxn id="77" idx="0"/>
              <a:endCxn id="75" idx="2"/>
            </p:cNvCxnSpPr>
            <p:nvPr/>
          </p:nvCxnSpPr>
          <p:spPr bwMode="auto">
            <a:xfrm flipH="1" flipV="1">
              <a:off x="6216" y="1633"/>
              <a:ext cx="5" cy="23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_s115725"/>
            <p:cNvCxnSpPr>
              <a:cxnSpLocks noChangeShapeType="1"/>
            </p:cNvCxnSpPr>
            <p:nvPr/>
          </p:nvCxnSpPr>
          <p:spPr bwMode="auto">
            <a:xfrm rot="5400000" flipH="1" flipV="1">
              <a:off x="5766" y="1410"/>
              <a:ext cx="222" cy="67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_s115726"/>
            <p:cNvCxnSpPr>
              <a:cxnSpLocks noChangeShapeType="1"/>
              <a:stCxn id="75" idx="0"/>
              <a:endCxn id="73" idx="2"/>
            </p:cNvCxnSpPr>
            <p:nvPr/>
          </p:nvCxnSpPr>
          <p:spPr bwMode="auto">
            <a:xfrm rot="16200000" flipV="1">
              <a:off x="4980" y="213"/>
              <a:ext cx="118" cy="235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_s115727"/>
            <p:cNvCxnSpPr>
              <a:cxnSpLocks noChangeShapeType="1"/>
              <a:stCxn id="74" idx="0"/>
              <a:endCxn id="73" idx="2"/>
            </p:cNvCxnSpPr>
            <p:nvPr/>
          </p:nvCxnSpPr>
          <p:spPr bwMode="auto">
            <a:xfrm rot="5400000" flipH="1" flipV="1">
              <a:off x="2780" y="379"/>
              <a:ext cx="128" cy="203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3" name="_s115728"/>
            <p:cNvSpPr>
              <a:spLocks noChangeArrowheads="1"/>
            </p:cNvSpPr>
            <p:nvPr/>
          </p:nvSpPr>
          <p:spPr bwMode="auto">
            <a:xfrm>
              <a:off x="3429" y="1139"/>
              <a:ext cx="864" cy="1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UE</a:t>
              </a:r>
            </a:p>
          </p:txBody>
        </p:sp>
        <p:sp>
          <p:nvSpPr>
            <p:cNvPr id="74" name="_s115729"/>
            <p:cNvSpPr>
              <a:spLocks noChangeArrowheads="1"/>
            </p:cNvSpPr>
            <p:nvPr/>
          </p:nvSpPr>
          <p:spPr bwMode="auto">
            <a:xfrm>
              <a:off x="1396" y="1459"/>
              <a:ext cx="864" cy="17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latin typeface="Arial" panose="020B0604020202020204" pitchFamily="34" charset="0"/>
                  <a:cs typeface="Arial"/>
                </a:rPr>
                <a:t>COESIONE</a:t>
              </a:r>
              <a:endParaRPr lang="it-IT" altLang="it-IT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5" name="_s115730"/>
            <p:cNvSpPr>
              <a:spLocks noChangeArrowheads="1"/>
            </p:cNvSpPr>
            <p:nvPr/>
          </p:nvSpPr>
          <p:spPr bwMode="auto">
            <a:xfrm>
              <a:off x="5784" y="1449"/>
              <a:ext cx="864" cy="1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Gestione diretta</a:t>
              </a:r>
            </a:p>
          </p:txBody>
        </p:sp>
        <p:sp>
          <p:nvSpPr>
            <p:cNvPr id="76" name="_s115731"/>
            <p:cNvSpPr>
              <a:spLocks noChangeArrowheads="1"/>
            </p:cNvSpPr>
            <p:nvPr/>
          </p:nvSpPr>
          <p:spPr bwMode="auto">
            <a:xfrm>
              <a:off x="527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HORIZON</a:t>
              </a:r>
            </a:p>
          </p:txBody>
        </p:sp>
        <p:sp>
          <p:nvSpPr>
            <p:cNvPr id="77" name="_s115732"/>
            <p:cNvSpPr>
              <a:spLocks noChangeArrowheads="1"/>
            </p:cNvSpPr>
            <p:nvPr/>
          </p:nvSpPr>
          <p:spPr bwMode="auto">
            <a:xfrm>
              <a:off x="595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COSME</a:t>
              </a:r>
            </a:p>
          </p:txBody>
        </p:sp>
        <p:sp>
          <p:nvSpPr>
            <p:cNvPr id="78" name="_s115733"/>
            <p:cNvSpPr>
              <a:spLocks noChangeArrowheads="1"/>
            </p:cNvSpPr>
            <p:nvPr/>
          </p:nvSpPr>
          <p:spPr bwMode="auto">
            <a:xfrm>
              <a:off x="6591" y="1861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..</a:t>
              </a: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79" name="_s115734"/>
            <p:cNvSpPr>
              <a:spLocks noChangeArrowheads="1"/>
            </p:cNvSpPr>
            <p:nvPr/>
          </p:nvSpPr>
          <p:spPr bwMode="auto">
            <a:xfrm>
              <a:off x="345" y="1860"/>
              <a:ext cx="51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FESR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200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_s115735"/>
            <p:cNvSpPr>
              <a:spLocks noChangeArrowheads="1"/>
            </p:cNvSpPr>
            <p:nvPr/>
          </p:nvSpPr>
          <p:spPr bwMode="auto">
            <a:xfrm>
              <a:off x="1034" y="1860"/>
              <a:ext cx="53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89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_s115736"/>
            <p:cNvSpPr>
              <a:spLocks noChangeArrowheads="1"/>
            </p:cNvSpPr>
            <p:nvPr/>
          </p:nvSpPr>
          <p:spPr bwMode="auto">
            <a:xfrm>
              <a:off x="1780" y="1859"/>
              <a:ext cx="521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FC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63 miliardi</a:t>
              </a:r>
            </a:p>
          </p:txBody>
        </p:sp>
      </p:grpSp>
      <p:sp>
        <p:nvSpPr>
          <p:cNvPr id="89" name="_s115729"/>
          <p:cNvSpPr>
            <a:spLocks noChangeArrowheads="1"/>
          </p:cNvSpPr>
          <p:nvPr/>
        </p:nvSpPr>
        <p:spPr bwMode="auto">
          <a:xfrm>
            <a:off x="3439375" y="2777292"/>
            <a:ext cx="1173678" cy="7382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PAC</a:t>
            </a:r>
          </a:p>
        </p:txBody>
      </p:sp>
      <p:sp>
        <p:nvSpPr>
          <p:cNvPr id="116" name="_s115736"/>
          <p:cNvSpPr>
            <a:spLocks noChangeArrowheads="1"/>
          </p:cNvSpPr>
          <p:nvPr/>
        </p:nvSpPr>
        <p:spPr bwMode="auto">
          <a:xfrm>
            <a:off x="5343149" y="4688254"/>
            <a:ext cx="780963" cy="8289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FEAGA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313 miliardi</a:t>
            </a:r>
          </a:p>
        </p:txBody>
      </p:sp>
      <p:sp>
        <p:nvSpPr>
          <p:cNvPr id="117" name="_s115736"/>
          <p:cNvSpPr>
            <a:spLocks noChangeArrowheads="1"/>
          </p:cNvSpPr>
          <p:nvPr/>
        </p:nvSpPr>
        <p:spPr bwMode="auto">
          <a:xfrm>
            <a:off x="4328874" y="4684130"/>
            <a:ext cx="78021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FEASR</a:t>
            </a:r>
          </a:p>
          <a:p>
            <a:pPr lvl="0" algn="ctr"/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95 miliardi</a:t>
            </a:r>
          </a:p>
        </p:txBody>
      </p:sp>
      <p:sp>
        <p:nvSpPr>
          <p:cNvPr id="120" name="_s115736"/>
          <p:cNvSpPr>
            <a:spLocks noChangeArrowheads="1"/>
          </p:cNvSpPr>
          <p:nvPr/>
        </p:nvSpPr>
        <p:spPr bwMode="auto">
          <a:xfrm>
            <a:off x="3159307" y="4667324"/>
            <a:ext cx="71222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FEAMP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6 miliardi</a:t>
            </a:r>
          </a:p>
        </p:txBody>
      </p:sp>
      <p:cxnSp>
        <p:nvCxnSpPr>
          <p:cNvPr id="136" name="_s115720"/>
          <p:cNvCxnSpPr>
            <a:cxnSpLocks noChangeShapeType="1"/>
            <a:stCxn id="120" idx="0"/>
            <a:endCxn id="74" idx="2"/>
          </p:cNvCxnSpPr>
          <p:nvPr/>
        </p:nvCxnSpPr>
        <p:spPr bwMode="auto">
          <a:xfrm rot="16200000" flipV="1">
            <a:off x="2059288" y="3211193"/>
            <a:ext cx="1574230" cy="133803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_s115720"/>
          <p:cNvCxnSpPr>
            <a:cxnSpLocks noChangeShapeType="1"/>
            <a:stCxn id="117" idx="0"/>
            <a:endCxn id="89" idx="2"/>
          </p:cNvCxnSpPr>
          <p:nvPr/>
        </p:nvCxnSpPr>
        <p:spPr bwMode="auto">
          <a:xfrm rot="16200000" flipV="1">
            <a:off x="3788300" y="3753450"/>
            <a:ext cx="1168594" cy="69276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_s115720"/>
          <p:cNvCxnSpPr>
            <a:cxnSpLocks noChangeShapeType="1"/>
            <a:stCxn id="116" idx="0"/>
            <a:endCxn id="89" idx="2"/>
          </p:cNvCxnSpPr>
          <p:nvPr/>
        </p:nvCxnSpPr>
        <p:spPr bwMode="auto">
          <a:xfrm rot="16200000" flipV="1">
            <a:off x="4293564" y="3248186"/>
            <a:ext cx="1172718" cy="170741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_s115720"/>
          <p:cNvCxnSpPr>
            <a:cxnSpLocks noChangeShapeType="1"/>
            <a:stCxn id="89" idx="0"/>
            <a:endCxn id="73" idx="2"/>
          </p:cNvCxnSpPr>
          <p:nvPr/>
        </p:nvCxnSpPr>
        <p:spPr bwMode="auto">
          <a:xfrm rot="5400000" flipH="1" flipV="1">
            <a:off x="3820909" y="1664555"/>
            <a:ext cx="1318042" cy="9074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_s115734"/>
          <p:cNvSpPr>
            <a:spLocks noChangeArrowheads="1"/>
          </p:cNvSpPr>
          <p:nvPr/>
        </p:nvSpPr>
        <p:spPr bwMode="auto">
          <a:xfrm>
            <a:off x="175591" y="5648866"/>
            <a:ext cx="935956" cy="5746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tx1"/>
                </a:solidFill>
                <a:latin typeface="Arial" panose="020B0604020202020204" pitchFamily="34" charset="0"/>
              </a:rPr>
              <a:t>10 mil.</a:t>
            </a:r>
            <a:endParaRPr kumimoji="0" lang="it-IT" altLang="it-IT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0" name="_s115722"/>
          <p:cNvCxnSpPr>
            <a:cxnSpLocks noChangeShapeType="1"/>
            <a:stCxn id="36" idx="0"/>
          </p:cNvCxnSpPr>
          <p:nvPr/>
        </p:nvCxnSpPr>
        <p:spPr bwMode="auto">
          <a:xfrm rot="16200000" flipV="1">
            <a:off x="434110" y="5439407"/>
            <a:ext cx="302776" cy="11614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_s115722"/>
          <p:cNvCxnSpPr>
            <a:cxnSpLocks noChangeShapeType="1"/>
          </p:cNvCxnSpPr>
          <p:nvPr/>
        </p:nvCxnSpPr>
        <p:spPr bwMode="auto">
          <a:xfrm rot="16200000" flipV="1">
            <a:off x="4218699" y="4370460"/>
            <a:ext cx="470166" cy="135932"/>
          </a:xfrm>
          <a:prstGeom prst="bentConnector3">
            <a:avLst>
              <a:gd name="adj1" fmla="val 9749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_s115722"/>
          <p:cNvCxnSpPr>
            <a:cxnSpLocks noChangeShapeType="1"/>
          </p:cNvCxnSpPr>
          <p:nvPr/>
        </p:nvCxnSpPr>
        <p:spPr bwMode="auto">
          <a:xfrm rot="10800000">
            <a:off x="3539710" y="4211594"/>
            <a:ext cx="846106" cy="324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_s115729">
            <a:extLst>
              <a:ext uri="{FF2B5EF4-FFF2-40B4-BE49-F238E27FC236}">
                <a16:creationId xmlns:a16="http://schemas.microsoft.com/office/drawing/2014/main" id="{BF79C3F7-C6BB-4849-A1E6-E23623A7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826" y="1695353"/>
            <a:ext cx="918990" cy="7382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bg1"/>
                </a:solidFill>
                <a:latin typeface="Arial" panose="020B0604020202020204" pitchFamily="34" charset="0"/>
              </a:rPr>
              <a:t>RFF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_s115734">
            <a:extLst>
              <a:ext uri="{FF2B5EF4-FFF2-40B4-BE49-F238E27FC236}">
                <a16:creationId xmlns:a16="http://schemas.microsoft.com/office/drawing/2014/main" id="{5654177C-A23F-4126-86C2-33BE691F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35" y="1715806"/>
            <a:ext cx="1728192" cy="4494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1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Gestione Indiretta</a:t>
            </a:r>
          </a:p>
        </p:txBody>
      </p:sp>
      <p:sp>
        <p:nvSpPr>
          <p:cNvPr id="39" name="_s115734">
            <a:extLst>
              <a:ext uri="{FF2B5EF4-FFF2-40B4-BE49-F238E27FC236}">
                <a16:creationId xmlns:a16="http://schemas.microsoft.com/office/drawing/2014/main" id="{617B1D25-1C5C-49CF-BF5E-0F5EF392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304" y="5718351"/>
            <a:ext cx="780963" cy="8289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PNRR</a:t>
            </a:r>
          </a:p>
        </p:txBody>
      </p:sp>
      <p:cxnSp>
        <p:nvCxnSpPr>
          <p:cNvPr id="41" name="_s115722">
            <a:extLst>
              <a:ext uri="{FF2B5EF4-FFF2-40B4-BE49-F238E27FC236}">
                <a16:creationId xmlns:a16="http://schemas.microsoft.com/office/drawing/2014/main" id="{6BC61CF6-445E-42B6-99F8-1221478808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927504" y="3999070"/>
            <a:ext cx="3457668" cy="195636"/>
          </a:xfrm>
          <a:prstGeom prst="bentConnector3">
            <a:avLst>
              <a:gd name="adj1" fmla="val 5070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CDBA28-6DF5-717E-0649-204E58855E1C}"/>
              </a:ext>
            </a:extLst>
          </p:cNvPr>
          <p:cNvSpPr/>
          <p:nvPr/>
        </p:nvSpPr>
        <p:spPr bwMode="auto">
          <a:xfrm>
            <a:off x="5914905" y="1258131"/>
            <a:ext cx="916492" cy="52891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7CE1BF-E4BB-4CC1-8218-5F1464E57D3F}"/>
              </a:ext>
            </a:extLst>
          </p:cNvPr>
          <p:cNvCxnSpPr>
            <a:cxnSpLocks/>
          </p:cNvCxnSpPr>
          <p:nvPr/>
        </p:nvCxnSpPr>
        <p:spPr bwMode="auto">
          <a:xfrm>
            <a:off x="5898667" y="1775906"/>
            <a:ext cx="93273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7A832AF-0F9E-3900-B78D-341432E06720}"/>
              </a:ext>
            </a:extLst>
          </p:cNvPr>
          <p:cNvSpPr/>
          <p:nvPr/>
        </p:nvSpPr>
        <p:spPr bwMode="auto">
          <a:xfrm>
            <a:off x="5690610" y="1814854"/>
            <a:ext cx="1508184" cy="603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6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30" y="434214"/>
            <a:ext cx="7642522" cy="1136650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diretta</a:t>
            </a:r>
            <a:endParaRPr lang="it-IT" dirty="0"/>
          </a:p>
        </p:txBody>
      </p:sp>
      <p:sp>
        <p:nvSpPr>
          <p:cNvPr id="5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345282" y="1736812"/>
            <a:ext cx="7920880" cy="713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marL="0" indent="0" algn="ctr" eaLnBrk="1" hangingPunct="1">
              <a:buNone/>
            </a:pP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Programma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 UE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891534" y="3152164"/>
            <a:ext cx="4022559" cy="52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Call </a:t>
            </a:r>
            <a:r>
              <a:rPr lang="en-GB" sz="2800" dirty="0" err="1">
                <a:solidFill>
                  <a:schemeClr val="tx1"/>
                </a:solidFill>
                <a:latin typeface="Calibri" pitchFamily="34" charset="0"/>
              </a:rPr>
              <a:t>europea</a:t>
            </a:r>
            <a:endParaRPr lang="en-GB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655200" y="5666354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approvato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28613" y="2374552"/>
            <a:ext cx="1450362" cy="622399"/>
          </a:xfrm>
          <a:prstGeom prst="downArrow">
            <a:avLst>
              <a:gd name="adj1" fmla="val 50000"/>
              <a:gd name="adj2" fmla="val 5236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88077" y="5265204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753776" y="5143806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671454" y="4112493"/>
            <a:ext cx="1080120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Proposta 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progettuale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Freccia a sinistra 15"/>
          <p:cNvSpPr/>
          <p:nvPr/>
        </p:nvSpPr>
        <p:spPr bwMode="auto">
          <a:xfrm rot="19163940">
            <a:off x="2824622" y="3943238"/>
            <a:ext cx="682073" cy="251628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294967" y="5452868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approvato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339730" y="4129210"/>
            <a:ext cx="1080120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Proposta 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progettuale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C1C8F619-52DD-45B8-8EC0-44A1753354BB}"/>
              </a:ext>
            </a:extLst>
          </p:cNvPr>
          <p:cNvSpPr/>
          <p:nvPr/>
        </p:nvSpPr>
        <p:spPr bwMode="auto">
          <a:xfrm rot="16200000">
            <a:off x="-245655" y="3315257"/>
            <a:ext cx="2737761" cy="856357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Freccia a sinistra 15">
            <a:extLst>
              <a:ext uri="{FF2B5EF4-FFF2-40B4-BE49-F238E27FC236}">
                <a16:creationId xmlns:a16="http://schemas.microsoft.com/office/drawing/2014/main" id="{0390688A-1905-9003-2C27-6F7EA5BFCF12}"/>
              </a:ext>
            </a:extLst>
          </p:cNvPr>
          <p:cNvSpPr/>
          <p:nvPr/>
        </p:nvSpPr>
        <p:spPr bwMode="auto">
          <a:xfrm rot="14351192">
            <a:off x="5469429" y="3974965"/>
            <a:ext cx="682073" cy="251628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E27AD0A1-2848-B154-289F-70ADE3CE907B}"/>
              </a:ext>
            </a:extLst>
          </p:cNvPr>
          <p:cNvSpPr/>
          <p:nvPr/>
        </p:nvSpPr>
        <p:spPr bwMode="auto">
          <a:xfrm rot="16200000" flipV="1">
            <a:off x="6117069" y="3882195"/>
            <a:ext cx="3515373" cy="962858"/>
          </a:xfrm>
          <a:prstGeom prst="bentArrow">
            <a:avLst>
              <a:gd name="adj1" fmla="val 25000"/>
              <a:gd name="adj2" fmla="val 35763"/>
              <a:gd name="adj3" fmla="val 22467"/>
              <a:gd name="adj4" fmla="val 4375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8DAB8421-8946-3F1F-1BB7-88F6FA58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06" y="1634655"/>
            <a:ext cx="2097661" cy="97128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it-IT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3295A7F3-A7C0-529D-C143-EFB2798A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06" y="5592596"/>
            <a:ext cx="1992874" cy="97128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Beneficiario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finale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_s115720"/>
          <p:cNvCxnSpPr>
            <a:cxnSpLocks noChangeShapeType="1"/>
            <a:stCxn id="117" idx="1"/>
            <a:endCxn id="74" idx="2"/>
          </p:cNvCxnSpPr>
          <p:nvPr/>
        </p:nvCxnSpPr>
        <p:spPr bwMode="auto">
          <a:xfrm rot="10800000">
            <a:off x="2177388" y="3093095"/>
            <a:ext cx="2151487" cy="2007587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544" y="376896"/>
            <a:ext cx="3250295" cy="69917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Una mappa</a:t>
            </a:r>
          </a:p>
        </p:txBody>
      </p:sp>
      <p:grpSp>
        <p:nvGrpSpPr>
          <p:cNvPr id="60" name="Organization Chart 3"/>
          <p:cNvGrpSpPr>
            <a:grpSpLocks noChangeAspect="1"/>
          </p:cNvGrpSpPr>
          <p:nvPr/>
        </p:nvGrpSpPr>
        <p:grpSpPr bwMode="auto">
          <a:xfrm>
            <a:off x="166796" y="437432"/>
            <a:ext cx="9201540" cy="4928142"/>
            <a:chOff x="345" y="1139"/>
            <a:chExt cx="6787" cy="926"/>
          </a:xfrm>
          <a:solidFill>
            <a:schemeClr val="accent1"/>
          </a:solidFill>
        </p:grpSpPr>
        <p:cxnSp>
          <p:nvCxnSpPr>
            <p:cNvPr id="65" name="_s115720"/>
            <p:cNvCxnSpPr>
              <a:cxnSpLocks noChangeShapeType="1"/>
              <a:stCxn id="81" idx="0"/>
              <a:endCxn id="74" idx="2"/>
            </p:cNvCxnSpPr>
            <p:nvPr/>
          </p:nvCxnSpPr>
          <p:spPr bwMode="auto">
            <a:xfrm rot="16200000" flipV="1">
              <a:off x="1824" y="1642"/>
              <a:ext cx="221" cy="21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_s115721"/>
            <p:cNvCxnSpPr>
              <a:cxnSpLocks noChangeShapeType="1"/>
              <a:stCxn id="80" idx="0"/>
              <a:endCxn id="74" idx="2"/>
            </p:cNvCxnSpPr>
            <p:nvPr/>
          </p:nvCxnSpPr>
          <p:spPr bwMode="auto">
            <a:xfrm rot="5400000" flipH="1" flipV="1">
              <a:off x="1454" y="1487"/>
              <a:ext cx="222" cy="52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_s115722"/>
            <p:cNvCxnSpPr>
              <a:cxnSpLocks noChangeShapeType="1"/>
              <a:stCxn id="79" idx="0"/>
              <a:endCxn id="74" idx="2"/>
            </p:cNvCxnSpPr>
            <p:nvPr/>
          </p:nvCxnSpPr>
          <p:spPr bwMode="auto">
            <a:xfrm rot="5400000" flipH="1" flipV="1">
              <a:off x="1105" y="1137"/>
              <a:ext cx="222" cy="122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_s115723"/>
            <p:cNvCxnSpPr>
              <a:cxnSpLocks noChangeShapeType="1"/>
            </p:cNvCxnSpPr>
            <p:nvPr/>
          </p:nvCxnSpPr>
          <p:spPr bwMode="auto">
            <a:xfrm rot="16200000" flipV="1">
              <a:off x="6426" y="1425"/>
              <a:ext cx="223" cy="644"/>
            </a:xfrm>
            <a:prstGeom prst="bentConnector3">
              <a:avLst>
                <a:gd name="adj1" fmla="val 49999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_s115724"/>
            <p:cNvCxnSpPr>
              <a:cxnSpLocks noChangeShapeType="1"/>
              <a:stCxn id="77" idx="0"/>
              <a:endCxn id="75" idx="2"/>
            </p:cNvCxnSpPr>
            <p:nvPr/>
          </p:nvCxnSpPr>
          <p:spPr bwMode="auto">
            <a:xfrm flipH="1" flipV="1">
              <a:off x="6216" y="1633"/>
              <a:ext cx="5" cy="23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_s115725"/>
            <p:cNvCxnSpPr>
              <a:cxnSpLocks noChangeShapeType="1"/>
            </p:cNvCxnSpPr>
            <p:nvPr/>
          </p:nvCxnSpPr>
          <p:spPr bwMode="auto">
            <a:xfrm rot="5400000" flipH="1" flipV="1">
              <a:off x="5766" y="1410"/>
              <a:ext cx="222" cy="67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_s115726"/>
            <p:cNvCxnSpPr>
              <a:cxnSpLocks noChangeShapeType="1"/>
              <a:stCxn id="75" idx="0"/>
              <a:endCxn id="73" idx="2"/>
            </p:cNvCxnSpPr>
            <p:nvPr/>
          </p:nvCxnSpPr>
          <p:spPr bwMode="auto">
            <a:xfrm rot="16200000" flipV="1">
              <a:off x="4980" y="213"/>
              <a:ext cx="118" cy="235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_s115727"/>
            <p:cNvCxnSpPr>
              <a:cxnSpLocks noChangeShapeType="1"/>
              <a:stCxn id="74" idx="0"/>
              <a:endCxn id="73" idx="2"/>
            </p:cNvCxnSpPr>
            <p:nvPr/>
          </p:nvCxnSpPr>
          <p:spPr bwMode="auto">
            <a:xfrm rot="5400000" flipH="1" flipV="1">
              <a:off x="2780" y="379"/>
              <a:ext cx="128" cy="203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3" name="_s115728"/>
            <p:cNvSpPr>
              <a:spLocks noChangeArrowheads="1"/>
            </p:cNvSpPr>
            <p:nvPr/>
          </p:nvSpPr>
          <p:spPr bwMode="auto">
            <a:xfrm>
              <a:off x="3429" y="1139"/>
              <a:ext cx="864" cy="1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UE</a:t>
              </a:r>
            </a:p>
          </p:txBody>
        </p:sp>
        <p:sp>
          <p:nvSpPr>
            <p:cNvPr id="74" name="_s115729"/>
            <p:cNvSpPr>
              <a:spLocks noChangeArrowheads="1"/>
            </p:cNvSpPr>
            <p:nvPr/>
          </p:nvSpPr>
          <p:spPr bwMode="auto">
            <a:xfrm>
              <a:off x="1396" y="1459"/>
              <a:ext cx="864" cy="17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latin typeface="Arial" panose="020B0604020202020204" pitchFamily="34" charset="0"/>
                  <a:cs typeface="Arial"/>
                </a:rPr>
                <a:t>COESIONE</a:t>
              </a:r>
              <a:endParaRPr lang="it-IT" altLang="it-IT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5" name="_s115730"/>
            <p:cNvSpPr>
              <a:spLocks noChangeArrowheads="1"/>
            </p:cNvSpPr>
            <p:nvPr/>
          </p:nvSpPr>
          <p:spPr bwMode="auto">
            <a:xfrm>
              <a:off x="5784" y="1449"/>
              <a:ext cx="864" cy="1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Gestione diretta</a:t>
              </a:r>
            </a:p>
          </p:txBody>
        </p:sp>
        <p:sp>
          <p:nvSpPr>
            <p:cNvPr id="76" name="_s115731"/>
            <p:cNvSpPr>
              <a:spLocks noChangeArrowheads="1"/>
            </p:cNvSpPr>
            <p:nvPr/>
          </p:nvSpPr>
          <p:spPr bwMode="auto">
            <a:xfrm>
              <a:off x="527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HORIZON</a:t>
              </a:r>
            </a:p>
          </p:txBody>
        </p:sp>
        <p:sp>
          <p:nvSpPr>
            <p:cNvPr id="77" name="_s115732"/>
            <p:cNvSpPr>
              <a:spLocks noChangeArrowheads="1"/>
            </p:cNvSpPr>
            <p:nvPr/>
          </p:nvSpPr>
          <p:spPr bwMode="auto">
            <a:xfrm>
              <a:off x="595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COSME</a:t>
              </a:r>
            </a:p>
          </p:txBody>
        </p:sp>
        <p:sp>
          <p:nvSpPr>
            <p:cNvPr id="78" name="_s115733"/>
            <p:cNvSpPr>
              <a:spLocks noChangeArrowheads="1"/>
            </p:cNvSpPr>
            <p:nvPr/>
          </p:nvSpPr>
          <p:spPr bwMode="auto">
            <a:xfrm>
              <a:off x="6591" y="1861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..</a:t>
              </a: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79" name="_s115734"/>
            <p:cNvSpPr>
              <a:spLocks noChangeArrowheads="1"/>
            </p:cNvSpPr>
            <p:nvPr/>
          </p:nvSpPr>
          <p:spPr bwMode="auto">
            <a:xfrm>
              <a:off x="345" y="1860"/>
              <a:ext cx="51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FESR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200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_s115735"/>
            <p:cNvSpPr>
              <a:spLocks noChangeArrowheads="1"/>
            </p:cNvSpPr>
            <p:nvPr/>
          </p:nvSpPr>
          <p:spPr bwMode="auto">
            <a:xfrm>
              <a:off x="1034" y="1860"/>
              <a:ext cx="53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89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_s115736"/>
            <p:cNvSpPr>
              <a:spLocks noChangeArrowheads="1"/>
            </p:cNvSpPr>
            <p:nvPr/>
          </p:nvSpPr>
          <p:spPr bwMode="auto">
            <a:xfrm>
              <a:off x="1780" y="1859"/>
              <a:ext cx="521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FC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63 miliardi</a:t>
              </a:r>
            </a:p>
          </p:txBody>
        </p:sp>
      </p:grpSp>
      <p:sp>
        <p:nvSpPr>
          <p:cNvPr id="89" name="_s115729"/>
          <p:cNvSpPr>
            <a:spLocks noChangeArrowheads="1"/>
          </p:cNvSpPr>
          <p:nvPr/>
        </p:nvSpPr>
        <p:spPr bwMode="auto">
          <a:xfrm>
            <a:off x="3439375" y="2777292"/>
            <a:ext cx="1173678" cy="7382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PAC</a:t>
            </a:r>
          </a:p>
        </p:txBody>
      </p:sp>
      <p:sp>
        <p:nvSpPr>
          <p:cNvPr id="116" name="_s115736"/>
          <p:cNvSpPr>
            <a:spLocks noChangeArrowheads="1"/>
          </p:cNvSpPr>
          <p:nvPr/>
        </p:nvSpPr>
        <p:spPr bwMode="auto">
          <a:xfrm>
            <a:off x="5343149" y="4688254"/>
            <a:ext cx="780963" cy="8289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FEAGA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313 miliardi</a:t>
            </a:r>
          </a:p>
        </p:txBody>
      </p:sp>
      <p:sp>
        <p:nvSpPr>
          <p:cNvPr id="117" name="_s115736"/>
          <p:cNvSpPr>
            <a:spLocks noChangeArrowheads="1"/>
          </p:cNvSpPr>
          <p:nvPr/>
        </p:nvSpPr>
        <p:spPr bwMode="auto">
          <a:xfrm>
            <a:off x="4328874" y="4684130"/>
            <a:ext cx="78021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FEASR</a:t>
            </a:r>
          </a:p>
          <a:p>
            <a:pPr lvl="0" algn="ctr"/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95 miliardi</a:t>
            </a:r>
          </a:p>
        </p:txBody>
      </p:sp>
      <p:sp>
        <p:nvSpPr>
          <p:cNvPr id="120" name="_s115736"/>
          <p:cNvSpPr>
            <a:spLocks noChangeArrowheads="1"/>
          </p:cNvSpPr>
          <p:nvPr/>
        </p:nvSpPr>
        <p:spPr bwMode="auto">
          <a:xfrm>
            <a:off x="3159307" y="4667324"/>
            <a:ext cx="71222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FEAMP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6 miliardi</a:t>
            </a:r>
          </a:p>
        </p:txBody>
      </p:sp>
      <p:cxnSp>
        <p:nvCxnSpPr>
          <p:cNvPr id="136" name="_s115720"/>
          <p:cNvCxnSpPr>
            <a:cxnSpLocks noChangeShapeType="1"/>
            <a:stCxn id="120" idx="0"/>
            <a:endCxn id="74" idx="2"/>
          </p:cNvCxnSpPr>
          <p:nvPr/>
        </p:nvCxnSpPr>
        <p:spPr bwMode="auto">
          <a:xfrm rot="16200000" flipV="1">
            <a:off x="2059288" y="3211193"/>
            <a:ext cx="1574230" cy="133803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_s115720"/>
          <p:cNvCxnSpPr>
            <a:cxnSpLocks noChangeShapeType="1"/>
            <a:stCxn id="117" idx="0"/>
            <a:endCxn id="89" idx="2"/>
          </p:cNvCxnSpPr>
          <p:nvPr/>
        </p:nvCxnSpPr>
        <p:spPr bwMode="auto">
          <a:xfrm rot="16200000" flipV="1">
            <a:off x="3788300" y="3753450"/>
            <a:ext cx="1168594" cy="69276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_s115720"/>
          <p:cNvCxnSpPr>
            <a:cxnSpLocks noChangeShapeType="1"/>
            <a:stCxn id="116" idx="0"/>
            <a:endCxn id="89" idx="2"/>
          </p:cNvCxnSpPr>
          <p:nvPr/>
        </p:nvCxnSpPr>
        <p:spPr bwMode="auto">
          <a:xfrm rot="16200000" flipV="1">
            <a:off x="4293564" y="3248186"/>
            <a:ext cx="1172718" cy="170741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_s115720"/>
          <p:cNvCxnSpPr>
            <a:cxnSpLocks noChangeShapeType="1"/>
            <a:stCxn id="89" idx="0"/>
            <a:endCxn id="73" idx="2"/>
          </p:cNvCxnSpPr>
          <p:nvPr/>
        </p:nvCxnSpPr>
        <p:spPr bwMode="auto">
          <a:xfrm rot="5400000" flipH="1" flipV="1">
            <a:off x="3820909" y="1664555"/>
            <a:ext cx="1318042" cy="9074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_s115734"/>
          <p:cNvSpPr>
            <a:spLocks noChangeArrowheads="1"/>
          </p:cNvSpPr>
          <p:nvPr/>
        </p:nvSpPr>
        <p:spPr bwMode="auto">
          <a:xfrm>
            <a:off x="175591" y="5648866"/>
            <a:ext cx="935956" cy="5746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tx1"/>
                </a:solidFill>
                <a:latin typeface="Arial" panose="020B0604020202020204" pitchFamily="34" charset="0"/>
              </a:rPr>
              <a:t>10 mil.</a:t>
            </a:r>
            <a:endParaRPr kumimoji="0" lang="it-IT" altLang="it-IT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0" name="_s115722"/>
          <p:cNvCxnSpPr>
            <a:cxnSpLocks noChangeShapeType="1"/>
            <a:stCxn id="36" idx="0"/>
          </p:cNvCxnSpPr>
          <p:nvPr/>
        </p:nvCxnSpPr>
        <p:spPr bwMode="auto">
          <a:xfrm rot="16200000" flipV="1">
            <a:off x="434110" y="5439407"/>
            <a:ext cx="302776" cy="11614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_s115722"/>
          <p:cNvCxnSpPr>
            <a:cxnSpLocks noChangeShapeType="1"/>
          </p:cNvCxnSpPr>
          <p:nvPr/>
        </p:nvCxnSpPr>
        <p:spPr bwMode="auto">
          <a:xfrm rot="16200000" flipV="1">
            <a:off x="4218699" y="4370460"/>
            <a:ext cx="470166" cy="135932"/>
          </a:xfrm>
          <a:prstGeom prst="bentConnector3">
            <a:avLst>
              <a:gd name="adj1" fmla="val 9749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_s115722"/>
          <p:cNvCxnSpPr>
            <a:cxnSpLocks noChangeShapeType="1"/>
          </p:cNvCxnSpPr>
          <p:nvPr/>
        </p:nvCxnSpPr>
        <p:spPr bwMode="auto">
          <a:xfrm rot="10800000">
            <a:off x="3539710" y="4211594"/>
            <a:ext cx="846106" cy="324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_s115729">
            <a:extLst>
              <a:ext uri="{FF2B5EF4-FFF2-40B4-BE49-F238E27FC236}">
                <a16:creationId xmlns:a16="http://schemas.microsoft.com/office/drawing/2014/main" id="{BF79C3F7-C6BB-4849-A1E6-E23623A7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826" y="1695353"/>
            <a:ext cx="918990" cy="7382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bg1"/>
                </a:solidFill>
                <a:latin typeface="Arial" panose="020B0604020202020204" pitchFamily="34" charset="0"/>
              </a:rPr>
              <a:t>RFF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_s115734">
            <a:extLst>
              <a:ext uri="{FF2B5EF4-FFF2-40B4-BE49-F238E27FC236}">
                <a16:creationId xmlns:a16="http://schemas.microsoft.com/office/drawing/2014/main" id="{5654177C-A23F-4126-86C2-33BE691F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35" y="1715806"/>
            <a:ext cx="1728192" cy="4494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1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Gestione Indiretta</a:t>
            </a:r>
          </a:p>
        </p:txBody>
      </p:sp>
      <p:sp>
        <p:nvSpPr>
          <p:cNvPr id="39" name="_s115734">
            <a:extLst>
              <a:ext uri="{FF2B5EF4-FFF2-40B4-BE49-F238E27FC236}">
                <a16:creationId xmlns:a16="http://schemas.microsoft.com/office/drawing/2014/main" id="{617B1D25-1C5C-49CF-BF5E-0F5EF392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304" y="5718351"/>
            <a:ext cx="780963" cy="8289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PNRR</a:t>
            </a:r>
          </a:p>
        </p:txBody>
      </p:sp>
      <p:cxnSp>
        <p:nvCxnSpPr>
          <p:cNvPr id="41" name="_s115722">
            <a:extLst>
              <a:ext uri="{FF2B5EF4-FFF2-40B4-BE49-F238E27FC236}">
                <a16:creationId xmlns:a16="http://schemas.microsoft.com/office/drawing/2014/main" id="{6BC61CF6-445E-42B6-99F8-1221478808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927504" y="3999070"/>
            <a:ext cx="3457668" cy="195636"/>
          </a:xfrm>
          <a:prstGeom prst="bentConnector3">
            <a:avLst>
              <a:gd name="adj1" fmla="val 5070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1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04825"/>
            <a:ext cx="7426498" cy="1136650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indiretta</a:t>
            </a:r>
            <a:r>
              <a:rPr lang="en-GB" dirty="0"/>
              <a:t>: POLICY, PROGRAMMA PROGETTO</a:t>
            </a:r>
            <a:endParaRPr lang="it-IT" dirty="0"/>
          </a:p>
        </p:txBody>
      </p:sp>
      <p:sp>
        <p:nvSpPr>
          <p:cNvPr id="5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1551403" y="1736812"/>
            <a:ext cx="4054202" cy="5400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marL="0" indent="0" algn="ctr" eaLnBrk="1" hangingPunct="1">
              <a:buNone/>
            </a:pP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BUDGET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40856" y="3269300"/>
            <a:ext cx="3975626" cy="465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PNRR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591057" y="5413251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  <a:p>
            <a:pPr algn="ctr" eaLnBrk="1" hangingPunct="1"/>
            <a:endParaRPr lang="it-IT" sz="1600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24847" y="2374553"/>
            <a:ext cx="1450362" cy="622399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41577" y="374559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76641" y="373466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3" name="Freccia a sinistra 12"/>
          <p:cNvSpPr/>
          <p:nvPr/>
        </p:nvSpPr>
        <p:spPr bwMode="auto">
          <a:xfrm>
            <a:off x="5733798" y="1666358"/>
            <a:ext cx="2214327" cy="74281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796014" y="1509655"/>
            <a:ext cx="2097661" cy="97128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it-IT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reccia a sinistra 14"/>
          <p:cNvSpPr/>
          <p:nvPr/>
        </p:nvSpPr>
        <p:spPr bwMode="auto">
          <a:xfrm>
            <a:off x="5789256" y="3155085"/>
            <a:ext cx="1986746" cy="81543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Freccia a sinistra 15"/>
          <p:cNvSpPr/>
          <p:nvPr/>
        </p:nvSpPr>
        <p:spPr bwMode="auto">
          <a:xfrm flipV="1">
            <a:off x="5819232" y="5435757"/>
            <a:ext cx="2097662" cy="633731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993681" y="5435628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726672" y="3080233"/>
            <a:ext cx="2097662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STATO 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MEMBRO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776002" y="5250968"/>
            <a:ext cx="1992874" cy="97128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Beneficiario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finale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67B81FFA-99DD-41E9-A4F5-F4A74357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13" y="5336194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</p:txBody>
      </p:sp>
      <p:sp>
        <p:nvSpPr>
          <p:cNvPr id="21" name="CasellaDiTesto 10">
            <a:extLst>
              <a:ext uri="{FF2B5EF4-FFF2-40B4-BE49-F238E27FC236}">
                <a16:creationId xmlns:a16="http://schemas.microsoft.com/office/drawing/2014/main" id="{7336E266-97D8-4037-A4D3-B5D04A337EF7}"/>
              </a:ext>
            </a:extLst>
          </p:cNvPr>
          <p:cNvSpPr txBox="1"/>
          <p:nvPr/>
        </p:nvSpPr>
        <p:spPr>
          <a:xfrm>
            <a:off x="4958961" y="374559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77924-B488-3E73-D11A-14DBCC098C3A}"/>
              </a:ext>
            </a:extLst>
          </p:cNvPr>
          <p:cNvSpPr txBox="1"/>
          <p:nvPr/>
        </p:nvSpPr>
        <p:spPr>
          <a:xfrm>
            <a:off x="1714365" y="4149080"/>
            <a:ext cx="390211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BANDO</a:t>
            </a: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8ED3B02E-10C0-6C3F-C2AA-381DE90DAB65}"/>
              </a:ext>
            </a:extLst>
          </p:cNvPr>
          <p:cNvSpPr txBox="1"/>
          <p:nvPr/>
        </p:nvSpPr>
        <p:spPr>
          <a:xfrm>
            <a:off x="1941577" y="4646077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944C6A15-735F-5852-DBE2-BFA1F79EB9CA}"/>
              </a:ext>
            </a:extLst>
          </p:cNvPr>
          <p:cNvSpPr txBox="1"/>
          <p:nvPr/>
        </p:nvSpPr>
        <p:spPr>
          <a:xfrm>
            <a:off x="3413395" y="4697771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89FF3C0D-6D17-F3F9-76FD-2750FB4FA238}"/>
              </a:ext>
            </a:extLst>
          </p:cNvPr>
          <p:cNvSpPr txBox="1"/>
          <p:nvPr/>
        </p:nvSpPr>
        <p:spPr>
          <a:xfrm>
            <a:off x="4953794" y="4646077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59666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484E-AAD6-47CF-993A-E0CEEF39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2" y="484411"/>
            <a:ext cx="8375650" cy="1136650"/>
          </a:xfrm>
        </p:spPr>
        <p:txBody>
          <a:bodyPr/>
          <a:lstStyle/>
          <a:p>
            <a:r>
              <a:rPr lang="it-IT" dirty="0"/>
              <a:t>Next Generation EU (NGEU) e RFF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BC4DA7-E93E-4A23-B08B-B0A9A357A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178" b="3046"/>
          <a:stretch/>
        </p:blipFill>
        <p:spPr>
          <a:xfrm>
            <a:off x="777330" y="1052736"/>
            <a:ext cx="7704856" cy="54459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039869-B374-4C82-9DD8-88A26C9BADAF}"/>
              </a:ext>
            </a:extLst>
          </p:cNvPr>
          <p:cNvSpPr/>
          <p:nvPr/>
        </p:nvSpPr>
        <p:spPr>
          <a:xfrm>
            <a:off x="1723540" y="1268760"/>
            <a:ext cx="4964792" cy="4084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A549764-065C-4CC9-96C0-7C3E4AB9F1AA}"/>
              </a:ext>
            </a:extLst>
          </p:cNvPr>
          <p:cNvSpPr txBox="1">
            <a:spLocks/>
          </p:cNvSpPr>
          <p:nvPr/>
        </p:nvSpPr>
        <p:spPr>
          <a:xfrm>
            <a:off x="6894362" y="1241019"/>
            <a:ext cx="1945943" cy="8127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800" dirty="0"/>
              <a:t>NGEU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8661A-00FE-4A04-AC41-66E17C861BDF}"/>
              </a:ext>
            </a:extLst>
          </p:cNvPr>
          <p:cNvSpPr txBox="1"/>
          <p:nvPr/>
        </p:nvSpPr>
        <p:spPr>
          <a:xfrm>
            <a:off x="3153594" y="6135845"/>
            <a:ext cx="6156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Source: </a:t>
            </a:r>
            <a:r>
              <a:rPr lang="en-US" sz="1050" dirty="0">
                <a:hlinkClick r:id="rId3"/>
              </a:rPr>
              <a:t>https://www.consilium.europa.eu/en/infographics/mff2021-2027-ngeu-final/</a:t>
            </a: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17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C284E3-1E8F-4456-A473-820EFA5B3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250" y="692696"/>
          <a:ext cx="89550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5E6218-A92B-49F9-84F1-CC08F78EC589}"/>
              </a:ext>
            </a:extLst>
          </p:cNvPr>
          <p:cNvSpPr txBox="1"/>
          <p:nvPr/>
        </p:nvSpPr>
        <p:spPr>
          <a:xfrm>
            <a:off x="921346" y="4869160"/>
            <a:ext cx="14401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accent6"/>
                </a:solidFill>
                <a:latin typeface="+mn-lt"/>
              </a:rPr>
              <a:t>Come regola, entro il 4 Aprile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A5073-3609-473C-B00B-F4CF1A7581A6}"/>
              </a:ext>
            </a:extLst>
          </p:cNvPr>
          <p:cNvSpPr txBox="1"/>
          <p:nvPr/>
        </p:nvSpPr>
        <p:spPr>
          <a:xfrm>
            <a:off x="3225602" y="484826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accent6"/>
                </a:solidFill>
                <a:latin typeface="+mn-lt"/>
              </a:rPr>
              <a:t>Entro due mesi dalla ricezione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3550B-370C-499C-8D61-8DA23D4D8B86}"/>
              </a:ext>
            </a:extLst>
          </p:cNvPr>
          <p:cNvSpPr txBox="1"/>
          <p:nvPr/>
        </p:nvSpPr>
        <p:spPr>
          <a:xfrm>
            <a:off x="5385842" y="48691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accent6"/>
                </a:solidFill>
                <a:latin typeface="+mn-lt"/>
              </a:rPr>
              <a:t>Entro un mese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D392A-6C9F-42CE-9377-BAF4A1669CD3}"/>
              </a:ext>
            </a:extLst>
          </p:cNvPr>
          <p:cNvSpPr txBox="1"/>
          <p:nvPr/>
        </p:nvSpPr>
        <p:spPr>
          <a:xfrm>
            <a:off x="7546082" y="478786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accent6"/>
                </a:solidFill>
              </a:rPr>
              <a:t>Entro due mesi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76729-E171-4FBF-9772-35007A854798}"/>
              </a:ext>
            </a:extLst>
          </p:cNvPr>
          <p:cNvCxnSpPr>
            <a:cxnSpLocks/>
          </p:cNvCxnSpPr>
          <p:nvPr/>
        </p:nvCxnSpPr>
        <p:spPr bwMode="auto">
          <a:xfrm>
            <a:off x="1641426" y="4211797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7720F7-E46C-4287-8AF1-0A2AF0CB62FB}"/>
              </a:ext>
            </a:extLst>
          </p:cNvPr>
          <p:cNvCxnSpPr>
            <a:cxnSpLocks/>
          </p:cNvCxnSpPr>
          <p:nvPr/>
        </p:nvCxnSpPr>
        <p:spPr bwMode="auto">
          <a:xfrm>
            <a:off x="3945682" y="4211797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670E53-2729-4523-94AF-0A9D71CBA221}"/>
              </a:ext>
            </a:extLst>
          </p:cNvPr>
          <p:cNvCxnSpPr>
            <a:cxnSpLocks/>
          </p:cNvCxnSpPr>
          <p:nvPr/>
        </p:nvCxnSpPr>
        <p:spPr bwMode="auto">
          <a:xfrm>
            <a:off x="6105922" y="4211797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D42EB6-5142-44B0-BBEE-F06EBD19EE04}"/>
              </a:ext>
            </a:extLst>
          </p:cNvPr>
          <p:cNvCxnSpPr>
            <a:cxnSpLocks/>
          </p:cNvCxnSpPr>
          <p:nvPr/>
        </p:nvCxnSpPr>
        <p:spPr bwMode="auto">
          <a:xfrm>
            <a:off x="8266162" y="4149080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F95175B-B105-4156-B640-387AAFB09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71" y="4506186"/>
            <a:ext cx="4498567" cy="1607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97296A-AE19-49B6-B471-085CE6C01ECC}"/>
              </a:ext>
            </a:extLst>
          </p:cNvPr>
          <p:cNvSpPr txBox="1"/>
          <p:nvPr/>
        </p:nvSpPr>
        <p:spPr>
          <a:xfrm>
            <a:off x="1038576" y="5796104"/>
            <a:ext cx="8013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European Commission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https://ec.europa.eu/info/business-economy-euro/recovery-coronavirus/recovery-and-resilience-facility_en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9A07B-6F86-4D28-9F88-70E593F5F157}"/>
              </a:ext>
            </a:extLst>
          </p:cNvPr>
          <p:cNvSpPr txBox="1"/>
          <p:nvPr/>
        </p:nvSpPr>
        <p:spPr>
          <a:xfrm>
            <a:off x="660800" y="15061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PNRR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DF731AC-2C8D-4EE8-BE76-6212DD31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04825"/>
            <a:ext cx="8375650" cy="1136650"/>
          </a:xfrm>
        </p:spPr>
        <p:txBody>
          <a:bodyPr/>
          <a:lstStyle/>
          <a:p>
            <a:r>
              <a:rPr lang="it-IT" dirty="0"/>
              <a:t>La Fase iniziale (1)</a:t>
            </a:r>
          </a:p>
        </p:txBody>
      </p:sp>
    </p:spTree>
    <p:extLst>
      <p:ext uri="{BB962C8B-B14F-4D97-AF65-F5344CB8AC3E}">
        <p14:creationId xmlns:p14="http://schemas.microsoft.com/office/powerpoint/2010/main" val="23386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6484-0400-E678-D47C-FFAA4B42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13A3CB-6C6C-4809-3952-D55EA1248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70765"/>
              </p:ext>
            </p:extLst>
          </p:nvPr>
        </p:nvGraphicFramePr>
        <p:xfrm>
          <a:off x="1055688" y="1962150"/>
          <a:ext cx="8443910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8782">
                  <a:extLst>
                    <a:ext uri="{9D8B030D-6E8A-4147-A177-3AD203B41FA5}">
                      <a16:colId xmlns:a16="http://schemas.microsoft.com/office/drawing/2014/main" val="3994506879"/>
                    </a:ext>
                  </a:extLst>
                </a:gridCol>
                <a:gridCol w="1688782">
                  <a:extLst>
                    <a:ext uri="{9D8B030D-6E8A-4147-A177-3AD203B41FA5}">
                      <a16:colId xmlns:a16="http://schemas.microsoft.com/office/drawing/2014/main" val="2464516861"/>
                    </a:ext>
                  </a:extLst>
                </a:gridCol>
                <a:gridCol w="1688782">
                  <a:extLst>
                    <a:ext uri="{9D8B030D-6E8A-4147-A177-3AD203B41FA5}">
                      <a16:colId xmlns:a16="http://schemas.microsoft.com/office/drawing/2014/main" val="1738389410"/>
                    </a:ext>
                  </a:extLst>
                </a:gridCol>
                <a:gridCol w="1688782">
                  <a:extLst>
                    <a:ext uri="{9D8B030D-6E8A-4147-A177-3AD203B41FA5}">
                      <a16:colId xmlns:a16="http://schemas.microsoft.com/office/drawing/2014/main" val="3942937503"/>
                    </a:ext>
                  </a:extLst>
                </a:gridCol>
                <a:gridCol w="1688782">
                  <a:extLst>
                    <a:ext uri="{9D8B030D-6E8A-4147-A177-3AD203B41FA5}">
                      <a16:colId xmlns:a16="http://schemas.microsoft.com/office/drawing/2014/main" val="32356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ESERCIZIO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70979"/>
                  </a:ext>
                </a:extLst>
              </a:tr>
              <a:tr h="807978">
                <a:tc>
                  <a:txBody>
                    <a:bodyPr/>
                    <a:lstStyle/>
                    <a:p>
                      <a:r>
                        <a:rPr lang="en-US" dirty="0" err="1"/>
                        <a:t>Scaletta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US" dirty="0" err="1"/>
                        <a:t>Assessore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regionale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presentazione</a:t>
                      </a:r>
                      <a:r>
                        <a:rPr lang="en-US" dirty="0"/>
                        <a:t> del nuovo </a:t>
                      </a:r>
                      <a:r>
                        <a:rPr lang="en-US" dirty="0" err="1"/>
                        <a:t>programma</a:t>
                      </a:r>
                      <a:endParaRPr lang="en-US" dirty="0"/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 err="1"/>
                        <a:t>Sindaco</a:t>
                      </a:r>
                      <a:r>
                        <a:rPr lang="en-US" dirty="0"/>
                        <a:t>: nuovo </a:t>
                      </a:r>
                      <a:r>
                        <a:rPr lang="en-US" dirty="0" err="1"/>
                        <a:t>servizio</a:t>
                      </a:r>
                      <a:r>
                        <a:rPr lang="en-US" dirty="0"/>
                        <a:t> Europa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 err="1"/>
                        <a:t>Sottosegretario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fondi</a:t>
                      </a:r>
                      <a:r>
                        <a:rPr lang="en-US" dirty="0"/>
                        <a:t> PNRR per le Marche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/>
                        <a:t>Impresa: </a:t>
                      </a:r>
                      <a:r>
                        <a:rPr lang="en-US" dirty="0" err="1"/>
                        <a:t>vinto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progetto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europeo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58436"/>
                  </a:ext>
                </a:extLst>
              </a:tr>
              <a:tr h="807978">
                <a:tc>
                  <a:txBody>
                    <a:bodyPr/>
                    <a:lstStyle/>
                    <a:p>
                      <a:r>
                        <a:rPr lang="en-US" dirty="0" err="1"/>
                        <a:t>Studi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US" dirty="0"/>
                        <a:t>Cosa è </a:t>
                      </a:r>
                      <a:r>
                        <a:rPr lang="en-US" dirty="0" err="1"/>
                        <a:t>importante</a:t>
                      </a:r>
                      <a:r>
                        <a:rPr lang="en-US" dirty="0"/>
                        <a:t> per il Cittadino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/>
                        <a:t>Cosa </a:t>
                      </a:r>
                      <a:r>
                        <a:rPr lang="en-US" dirty="0" err="1"/>
                        <a:t>dovremmo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valorizzare</a:t>
                      </a:r>
                      <a:endParaRPr lang="en-US" dirty="0"/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/>
                        <a:t>Il </a:t>
                      </a:r>
                      <a:r>
                        <a:rPr lang="en-US" dirty="0" err="1"/>
                        <a:t>linguaggio</a:t>
                      </a:r>
                      <a:r>
                        <a:rPr lang="en-US" dirty="0"/>
                        <a:t>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/>
                        <a:t>I </a:t>
                      </a:r>
                      <a:r>
                        <a:rPr lang="en-US" dirty="0" err="1"/>
                        <a:t>canali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3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7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38B7-A865-462D-9452-900C3F96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L’Attuazione (2)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C284E3-1E8F-4456-A473-820EFA5B3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250" y="692696"/>
          <a:ext cx="89550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5E6218-A92B-49F9-84F1-CC08F78EC589}"/>
              </a:ext>
            </a:extLst>
          </p:cNvPr>
          <p:cNvSpPr txBox="1"/>
          <p:nvPr/>
        </p:nvSpPr>
        <p:spPr>
          <a:xfrm>
            <a:off x="921346" y="486916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accent6"/>
                </a:solidFill>
                <a:latin typeface="+mn-lt"/>
              </a:rPr>
              <a:t>SULLA BASE DI RISULTATI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D392A-6C9F-42CE-9377-BAF4A1669CD3}"/>
              </a:ext>
            </a:extLst>
          </p:cNvPr>
          <p:cNvSpPr txBox="1"/>
          <p:nvPr/>
        </p:nvSpPr>
        <p:spPr>
          <a:xfrm>
            <a:off x="7256066" y="4787861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accent6"/>
                </a:solidFill>
              </a:rPr>
              <a:t>Dopo aver consultato la commissione d’esperti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76729-E171-4FBF-9772-35007A854798}"/>
              </a:ext>
            </a:extLst>
          </p:cNvPr>
          <p:cNvCxnSpPr>
            <a:cxnSpLocks/>
          </p:cNvCxnSpPr>
          <p:nvPr/>
        </p:nvCxnSpPr>
        <p:spPr bwMode="auto">
          <a:xfrm>
            <a:off x="1641426" y="4211797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D42EB6-5142-44B0-BBEE-F06EBD19EE04}"/>
              </a:ext>
            </a:extLst>
          </p:cNvPr>
          <p:cNvCxnSpPr>
            <a:cxnSpLocks/>
          </p:cNvCxnSpPr>
          <p:nvPr/>
        </p:nvCxnSpPr>
        <p:spPr bwMode="auto">
          <a:xfrm>
            <a:off x="7978130" y="4170475"/>
            <a:ext cx="0" cy="57606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97296A-AE19-49B6-B471-085CE6C01ECC}"/>
              </a:ext>
            </a:extLst>
          </p:cNvPr>
          <p:cNvSpPr txBox="1"/>
          <p:nvPr/>
        </p:nvSpPr>
        <p:spPr>
          <a:xfrm>
            <a:off x="1038576" y="5796104"/>
            <a:ext cx="8013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European Commission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https://ec.europa.eu/info/business-economy-euro/recovery-coronavirus/recovery-and-resilience-facility_en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EC5A3-F17A-42D9-8401-E4FF2081D2FD}"/>
              </a:ext>
            </a:extLst>
          </p:cNvPr>
          <p:cNvSpPr txBox="1"/>
          <p:nvPr/>
        </p:nvSpPr>
        <p:spPr>
          <a:xfrm>
            <a:off x="1078162" y="143281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PNRR</a:t>
            </a:r>
          </a:p>
        </p:txBody>
      </p:sp>
    </p:spTree>
    <p:extLst>
      <p:ext uri="{BB962C8B-B14F-4D97-AF65-F5344CB8AC3E}">
        <p14:creationId xmlns:p14="http://schemas.microsoft.com/office/powerpoint/2010/main" val="52364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57E8-3D73-46A9-AE7B-6945C9CE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avviene?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BC45AA-01AF-4354-9EDA-3781EBEA20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8" y="1641475"/>
          <a:ext cx="8443912" cy="408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CA66B6-453F-4A23-A06C-7E4B3CBB0D7C}"/>
              </a:ext>
            </a:extLst>
          </p:cNvPr>
          <p:cNvSpPr txBox="1"/>
          <p:nvPr/>
        </p:nvSpPr>
        <p:spPr>
          <a:xfrm>
            <a:off x="1038576" y="5796104"/>
            <a:ext cx="801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</a:t>
            </a:r>
            <a:r>
              <a:rPr lang="en-US" dirty="0">
                <a:hlinkClick r:id="rId7"/>
              </a:rPr>
              <a:t>ttps://ec.europa.eu/info/business-economy-euro/recovery-coronavirus/recovery-and-resilience-facility_en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11CE6F-5459-43FA-93F3-3E726F7B0E22}"/>
              </a:ext>
            </a:extLst>
          </p:cNvPr>
          <p:cNvGraphicFramePr/>
          <p:nvPr/>
        </p:nvGraphicFramePr>
        <p:xfrm>
          <a:off x="417290" y="1970956"/>
          <a:ext cx="7953375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F6C943B-46D1-487B-845E-B7406D634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0" y="332656"/>
            <a:ext cx="7953375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9E2C7-75F3-4D58-960D-745BEE589BCA}"/>
              </a:ext>
            </a:extLst>
          </p:cNvPr>
          <p:cNvSpPr txBox="1"/>
          <p:nvPr/>
        </p:nvSpPr>
        <p:spPr>
          <a:xfrm>
            <a:off x="5385842" y="5877272"/>
            <a:ext cx="327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Percentuali PNRR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1DAF3-A8B7-4063-96A0-7C024FEC0388}"/>
              </a:ext>
            </a:extLst>
          </p:cNvPr>
          <p:cNvSpPr txBox="1"/>
          <p:nvPr/>
        </p:nvSpPr>
        <p:spPr>
          <a:xfrm>
            <a:off x="8370665" y="4172642"/>
            <a:ext cx="1335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https://web.omicronsistemi.it/il-pnrr-di-draghi-quali-impatti-sulle-aziende/</a:t>
            </a:r>
          </a:p>
        </p:txBody>
      </p:sp>
    </p:spTree>
    <p:extLst>
      <p:ext uri="{BB962C8B-B14F-4D97-AF65-F5344CB8AC3E}">
        <p14:creationId xmlns:p14="http://schemas.microsoft.com/office/powerpoint/2010/main" val="2219982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C5BD-A44F-476F-851A-DD5CF9D2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06" y="675103"/>
            <a:ext cx="8545294" cy="1077193"/>
          </a:xfrm>
        </p:spPr>
        <p:txBody>
          <a:bodyPr/>
          <a:lstStyle/>
          <a:p>
            <a:r>
              <a:rPr lang="it-IT" dirty="0"/>
              <a:t>Quali punti di attenzione per l’Italia?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4B4C-5D90-4267-9D91-E904434D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6" y="2006940"/>
            <a:ext cx="5795754" cy="3388963"/>
          </a:xfrm>
        </p:spPr>
        <p:txBody>
          <a:bodyPr/>
          <a:lstStyle/>
          <a:p>
            <a:r>
              <a:rPr lang="it-IT" dirty="0"/>
              <a:t>L’attuazione del PNRR adotta un modello nuovo basato sul raggiungimento dei risultati. Per l’Italia con i noti ritardi di attuazione questa è una vera sfida.</a:t>
            </a:r>
          </a:p>
          <a:p>
            <a:r>
              <a:rPr lang="it-IT" dirty="0"/>
              <a:t>Rischio di una discriminazione avversa per gli investimenti strutturali</a:t>
            </a:r>
          </a:p>
          <a:p>
            <a:r>
              <a:rPr lang="it-IT" dirty="0"/>
              <a:t>Il meccanismo rischia di essere meno trasparente di quello della Coesione con meno controlli e meno condivisione con i partenariati</a:t>
            </a:r>
          </a:p>
          <a:p>
            <a:r>
              <a:rPr lang="it-IT" dirty="0"/>
              <a:t>Il piano è molto frammentato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D55E-0E1E-4A86-B4F8-F51A215D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1" t="24428" r="57239" b="13880"/>
          <a:stretch/>
        </p:blipFill>
        <p:spPr>
          <a:xfrm>
            <a:off x="5889100" y="2273115"/>
            <a:ext cx="3889967" cy="2781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FBE83-5839-44D8-9D8A-49C77700432C}"/>
              </a:ext>
            </a:extLst>
          </p:cNvPr>
          <p:cNvSpPr txBox="1"/>
          <p:nvPr/>
        </p:nvSpPr>
        <p:spPr>
          <a:xfrm>
            <a:off x="6365995" y="5311626"/>
            <a:ext cx="1896490" cy="99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950" dirty="0"/>
              <a:t>Fonte: osservatorio conti pubblici</a:t>
            </a:r>
          </a:p>
        </p:txBody>
      </p:sp>
    </p:spTree>
    <p:extLst>
      <p:ext uri="{BB962C8B-B14F-4D97-AF65-F5344CB8AC3E}">
        <p14:creationId xmlns:p14="http://schemas.microsoft.com/office/powerpoint/2010/main" val="20804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contenuto 2"/>
          <p:cNvSpPr>
            <a:spLocks noGrp="1"/>
          </p:cNvSpPr>
          <p:nvPr>
            <p:ph idx="1"/>
          </p:nvPr>
        </p:nvSpPr>
        <p:spPr>
          <a:xfrm>
            <a:off x="0" y="2143125"/>
            <a:ext cx="9907588" cy="1285875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200" b="1" dirty="0">
              <a:solidFill>
                <a:srgbClr val="00B0F0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600" b="1" dirty="0">
              <a:solidFill>
                <a:srgbClr val="00B0F0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2400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2400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2400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2400" b="1" dirty="0">
              <a:solidFill>
                <a:srgbClr val="00B0F0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it-IT" sz="2400" b="1" dirty="0">
                <a:solidFill>
                  <a:srgbClr val="00B0F0"/>
                </a:solidFill>
                <a:latin typeface="Georgia" pitchFamily="18" charset="0"/>
              </a:rPr>
              <a:t>www.t33.it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2400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it-IT" sz="2400" b="1" dirty="0">
                <a:solidFill>
                  <a:srgbClr val="00B0F0"/>
                </a:solidFill>
                <a:latin typeface="Georgia" pitchFamily="18" charset="0"/>
              </a:rPr>
              <a:t>@t33Srl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600" b="1" dirty="0">
              <a:solidFill>
                <a:srgbClr val="00B0F0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" name="Immagine 3" descr="logo t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79" y="3452373"/>
            <a:ext cx="17192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contenuto 2"/>
          <p:cNvSpPr>
            <a:spLocks noGrp="1"/>
          </p:cNvSpPr>
          <p:nvPr>
            <p:ph idx="1"/>
          </p:nvPr>
        </p:nvSpPr>
        <p:spPr>
          <a:xfrm>
            <a:off x="452438" y="2143125"/>
            <a:ext cx="6788150" cy="25717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br>
              <a:rPr lang="en-US" sz="3600" b="1" dirty="0">
                <a:solidFill>
                  <a:schemeClr val="tx1"/>
                </a:solidFill>
                <a:latin typeface="Georgia" pitchFamily="18" charset="0"/>
              </a:rPr>
            </a:br>
            <a:endParaRPr lang="it-IT" sz="36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Sottotitolo 4"/>
          <p:cNvSpPr txBox="1">
            <a:spLocks/>
          </p:cNvSpPr>
          <p:nvPr/>
        </p:nvSpPr>
        <p:spPr bwMode="auto">
          <a:xfrm>
            <a:off x="608618" y="4714875"/>
            <a:ext cx="693578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Alessandro Valenza</a:t>
            </a:r>
          </a:p>
          <a:p>
            <a:pPr marL="342900" marR="0" lvl="0" indent="-34290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0">
            <a:extLst>
              <a:ext uri="{FF2B5EF4-FFF2-40B4-BE49-F238E27FC236}">
                <a16:creationId xmlns:a16="http://schemas.microsoft.com/office/drawing/2014/main" id="{A63844E7-FFA0-298B-2123-7BF3DE92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18" y="908734"/>
            <a:ext cx="2334293" cy="25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buClr>
                <a:srgbClr val="003399"/>
              </a:buClr>
              <a:buFont typeface="Garamond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chemeClr val="tx1"/>
                </a:solidFill>
                <a:latin typeface="Georgia" pitchFamily="18" charset="0"/>
              </a:rPr>
              <a:t>Ancona, 8 ottobre 2022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C5EEFD2-E907-E4DC-1A71-51481E7A5370}"/>
              </a:ext>
            </a:extLst>
          </p:cNvPr>
          <p:cNvSpPr txBox="1">
            <a:spLocks/>
          </p:cNvSpPr>
          <p:nvPr/>
        </p:nvSpPr>
        <p:spPr bwMode="auto">
          <a:xfrm>
            <a:off x="273274" y="1670943"/>
            <a:ext cx="8821836" cy="1573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1475" indent="-25876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77000"/>
              <a:buFont typeface="Wingdings 3" pitchFamily="18" charset="2"/>
              <a:buChar char="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747713" indent="-255588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87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125538" indent="-257175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Wingdings" pitchFamily="2" charset="2"/>
              <a:buChar char="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4827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19399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3971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28543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3115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it-IT" sz="3600" b="1" kern="0" dirty="0">
                <a:solidFill>
                  <a:schemeClr val="tx1"/>
                </a:solidFill>
                <a:latin typeface="Georgia" pitchFamily="18" charset="0"/>
              </a:rPr>
              <a:t>Coesione, riforme e resilienza: le sfide UE 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200" kern="0" dirty="0">
              <a:solidFill>
                <a:srgbClr val="00B0F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600" kern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78C232A-4137-28DE-F9C3-EE071B3608FD}"/>
              </a:ext>
            </a:extLst>
          </p:cNvPr>
          <p:cNvSpPr txBox="1">
            <a:spLocks/>
          </p:cNvSpPr>
          <p:nvPr/>
        </p:nvSpPr>
        <p:spPr bwMode="auto">
          <a:xfrm>
            <a:off x="542876" y="3426976"/>
            <a:ext cx="8821836" cy="1573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1475" indent="-25876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77000"/>
              <a:buFont typeface="Wingdings 3" pitchFamily="18" charset="2"/>
              <a:buChar char="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747713" indent="-255588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87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125538" indent="-257175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Wingdings" pitchFamily="2" charset="2"/>
              <a:buChar char="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4827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19399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3971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28543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311525" indent="-239713" algn="l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000"/>
              </a:spcAft>
              <a:buClr>
                <a:srgbClr val="FF6401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it-IT" sz="3200" b="1" kern="0" dirty="0">
                <a:solidFill>
                  <a:schemeClr val="tx1"/>
                </a:solidFill>
                <a:latin typeface="Georgia" pitchFamily="18" charset="0"/>
              </a:rPr>
              <a:t>Le politiche UE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200" kern="0" dirty="0">
              <a:solidFill>
                <a:srgbClr val="00B0F0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it-IT" sz="3600" kern="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10BB2-8C15-CE56-4FF5-854825CF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3" y="5583833"/>
            <a:ext cx="8144261" cy="724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 </a:t>
            </a:r>
            <a:r>
              <a:rPr lang="en-US" dirty="0" err="1">
                <a:latin typeface="Georgia" panose="02040502050405020303" pitchFamily="18" charset="0"/>
              </a:rPr>
              <a:t>cosa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parliamo</a:t>
            </a:r>
            <a:r>
              <a:rPr lang="en-US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596076" y="1714488"/>
            <a:ext cx="8470138" cy="2002544"/>
          </a:xfrm>
        </p:spPr>
        <p:txBody>
          <a:bodyPr/>
          <a:lstStyle/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Come </a:t>
            </a:r>
            <a:r>
              <a:rPr lang="en-US" sz="4400" dirty="0" err="1">
                <a:latin typeface="Georgia" panose="02040502050405020303" pitchFamily="18" charset="0"/>
              </a:rPr>
              <a:t>funzionano</a:t>
            </a:r>
            <a:r>
              <a:rPr lang="en-US" sz="4400" dirty="0">
                <a:latin typeface="Georgia" panose="02040502050405020303" pitchFamily="18" charset="0"/>
              </a:rPr>
              <a:t> le </a:t>
            </a:r>
            <a:r>
              <a:rPr lang="en-US" sz="4400" dirty="0" err="1">
                <a:latin typeface="Georgia" panose="02040502050405020303" pitchFamily="18" charset="0"/>
              </a:rPr>
              <a:t>politiche</a:t>
            </a:r>
            <a:r>
              <a:rPr lang="en-US" sz="4400" dirty="0">
                <a:latin typeface="Georgia" panose="02040502050405020303" pitchFamily="18" charset="0"/>
              </a:rPr>
              <a:t> a </a:t>
            </a:r>
            <a:r>
              <a:rPr lang="en-US" sz="4400" dirty="0" err="1">
                <a:latin typeface="Georgia" panose="02040502050405020303" pitchFamily="18" charset="0"/>
              </a:rPr>
              <a:t>gestione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err="1">
                <a:latin typeface="Georgia" panose="02040502050405020303" pitchFamily="18" charset="0"/>
              </a:rPr>
              <a:t>indiretta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/>
              </a:rPr>
              <a:t>Il PNRR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/>
              </a:rPr>
              <a:t>La </a:t>
            </a:r>
            <a:r>
              <a:rPr lang="en-US" sz="4400" dirty="0" err="1">
                <a:latin typeface="Georgia"/>
              </a:rPr>
              <a:t>politica</a:t>
            </a:r>
            <a:r>
              <a:rPr lang="en-US" sz="4400" dirty="0">
                <a:latin typeface="Georgia"/>
              </a:rPr>
              <a:t> di </a:t>
            </a:r>
            <a:r>
              <a:rPr lang="en-US" sz="4400" dirty="0" err="1">
                <a:latin typeface="Georgia"/>
              </a:rPr>
              <a:t>Coesione</a:t>
            </a:r>
            <a:endParaRPr lang="en-US" sz="4400" dirty="0">
              <a:latin typeface="Georgi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100438" y="6245225"/>
            <a:ext cx="231177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FE0D51-05AB-49A5-AFD8-7A22A9D84C07}" type="slidenum">
              <a:rPr lang="it-IT" smtClean="0">
                <a:latin typeface="Georgia" panose="02040502050405020303" pitchFamily="18" charset="0"/>
              </a:rPr>
              <a:pPr>
                <a:defRPr/>
              </a:pPr>
              <a:t>4</a:t>
            </a:fld>
            <a:endParaRPr lang="it-IT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74030" y="2571751"/>
            <a:ext cx="842145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err="1"/>
              <a:t>Poltiche</a:t>
            </a:r>
            <a:r>
              <a:rPr lang="en-GB" dirty="0"/>
              <a:t> 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diretta</a:t>
            </a:r>
            <a:r>
              <a:rPr lang="en-GB" dirty="0"/>
              <a:t>, </a:t>
            </a:r>
            <a:r>
              <a:rPr lang="en-GB" dirty="0" err="1"/>
              <a:t>indiretta</a:t>
            </a:r>
            <a:r>
              <a:rPr lang="en-GB" dirty="0"/>
              <a:t> e PNRR</a:t>
            </a:r>
          </a:p>
        </p:txBody>
      </p:sp>
    </p:spTree>
    <p:extLst>
      <p:ext uri="{BB962C8B-B14F-4D97-AF65-F5344CB8AC3E}">
        <p14:creationId xmlns:p14="http://schemas.microsoft.com/office/powerpoint/2010/main" val="350075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_s115720"/>
          <p:cNvCxnSpPr>
            <a:cxnSpLocks noChangeShapeType="1"/>
            <a:stCxn id="117" idx="1"/>
            <a:endCxn id="74" idx="2"/>
          </p:cNvCxnSpPr>
          <p:nvPr/>
        </p:nvCxnSpPr>
        <p:spPr bwMode="auto">
          <a:xfrm rot="10800000">
            <a:off x="2177388" y="3093095"/>
            <a:ext cx="2151487" cy="2007587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544" y="376896"/>
            <a:ext cx="3250295" cy="69917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Una mappa</a:t>
            </a:r>
          </a:p>
        </p:txBody>
      </p:sp>
      <p:grpSp>
        <p:nvGrpSpPr>
          <p:cNvPr id="60" name="Organization Chart 3"/>
          <p:cNvGrpSpPr>
            <a:grpSpLocks noChangeAspect="1"/>
          </p:cNvGrpSpPr>
          <p:nvPr/>
        </p:nvGrpSpPr>
        <p:grpSpPr bwMode="auto">
          <a:xfrm>
            <a:off x="166796" y="437432"/>
            <a:ext cx="9201540" cy="4928142"/>
            <a:chOff x="345" y="1139"/>
            <a:chExt cx="6787" cy="926"/>
          </a:xfrm>
          <a:solidFill>
            <a:schemeClr val="accent1"/>
          </a:solidFill>
        </p:grpSpPr>
        <p:cxnSp>
          <p:nvCxnSpPr>
            <p:cNvPr id="65" name="_s115720"/>
            <p:cNvCxnSpPr>
              <a:cxnSpLocks noChangeShapeType="1"/>
              <a:stCxn id="81" idx="0"/>
              <a:endCxn id="74" idx="2"/>
            </p:cNvCxnSpPr>
            <p:nvPr/>
          </p:nvCxnSpPr>
          <p:spPr bwMode="auto">
            <a:xfrm rot="16200000" flipV="1">
              <a:off x="1824" y="1642"/>
              <a:ext cx="221" cy="21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_s115721"/>
            <p:cNvCxnSpPr>
              <a:cxnSpLocks noChangeShapeType="1"/>
              <a:stCxn id="80" idx="0"/>
              <a:endCxn id="74" idx="2"/>
            </p:cNvCxnSpPr>
            <p:nvPr/>
          </p:nvCxnSpPr>
          <p:spPr bwMode="auto">
            <a:xfrm rot="5400000" flipH="1" flipV="1">
              <a:off x="1454" y="1487"/>
              <a:ext cx="222" cy="52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_s115722"/>
            <p:cNvCxnSpPr>
              <a:cxnSpLocks noChangeShapeType="1"/>
              <a:stCxn id="79" idx="0"/>
              <a:endCxn id="74" idx="2"/>
            </p:cNvCxnSpPr>
            <p:nvPr/>
          </p:nvCxnSpPr>
          <p:spPr bwMode="auto">
            <a:xfrm rot="5400000" flipH="1" flipV="1">
              <a:off x="1105" y="1137"/>
              <a:ext cx="222" cy="122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_s115723"/>
            <p:cNvCxnSpPr>
              <a:cxnSpLocks noChangeShapeType="1"/>
            </p:cNvCxnSpPr>
            <p:nvPr/>
          </p:nvCxnSpPr>
          <p:spPr bwMode="auto">
            <a:xfrm rot="16200000" flipV="1">
              <a:off x="6426" y="1425"/>
              <a:ext cx="223" cy="644"/>
            </a:xfrm>
            <a:prstGeom prst="bentConnector3">
              <a:avLst>
                <a:gd name="adj1" fmla="val 49999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_s115724"/>
            <p:cNvCxnSpPr>
              <a:cxnSpLocks noChangeShapeType="1"/>
              <a:stCxn id="77" idx="0"/>
              <a:endCxn id="75" idx="2"/>
            </p:cNvCxnSpPr>
            <p:nvPr/>
          </p:nvCxnSpPr>
          <p:spPr bwMode="auto">
            <a:xfrm flipH="1" flipV="1">
              <a:off x="6216" y="1633"/>
              <a:ext cx="5" cy="23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_s115725"/>
            <p:cNvCxnSpPr>
              <a:cxnSpLocks noChangeShapeType="1"/>
            </p:cNvCxnSpPr>
            <p:nvPr/>
          </p:nvCxnSpPr>
          <p:spPr bwMode="auto">
            <a:xfrm rot="5400000" flipH="1" flipV="1">
              <a:off x="5766" y="1410"/>
              <a:ext cx="222" cy="67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_s115726"/>
            <p:cNvCxnSpPr>
              <a:cxnSpLocks noChangeShapeType="1"/>
              <a:stCxn id="75" idx="0"/>
              <a:endCxn id="73" idx="2"/>
            </p:cNvCxnSpPr>
            <p:nvPr/>
          </p:nvCxnSpPr>
          <p:spPr bwMode="auto">
            <a:xfrm rot="16200000" flipV="1">
              <a:off x="4980" y="213"/>
              <a:ext cx="118" cy="235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_s115727"/>
            <p:cNvCxnSpPr>
              <a:cxnSpLocks noChangeShapeType="1"/>
              <a:stCxn id="74" idx="0"/>
              <a:endCxn id="73" idx="2"/>
            </p:cNvCxnSpPr>
            <p:nvPr/>
          </p:nvCxnSpPr>
          <p:spPr bwMode="auto">
            <a:xfrm rot="5400000" flipH="1" flipV="1">
              <a:off x="2780" y="379"/>
              <a:ext cx="128" cy="203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3" name="_s115728"/>
            <p:cNvSpPr>
              <a:spLocks noChangeArrowheads="1"/>
            </p:cNvSpPr>
            <p:nvPr/>
          </p:nvSpPr>
          <p:spPr bwMode="auto">
            <a:xfrm>
              <a:off x="3429" y="1139"/>
              <a:ext cx="864" cy="1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UE</a:t>
              </a:r>
            </a:p>
          </p:txBody>
        </p:sp>
        <p:sp>
          <p:nvSpPr>
            <p:cNvPr id="74" name="_s115729"/>
            <p:cNvSpPr>
              <a:spLocks noChangeArrowheads="1"/>
            </p:cNvSpPr>
            <p:nvPr/>
          </p:nvSpPr>
          <p:spPr bwMode="auto">
            <a:xfrm>
              <a:off x="1396" y="1459"/>
              <a:ext cx="864" cy="17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latin typeface="Arial" panose="020B0604020202020204" pitchFamily="34" charset="0"/>
                  <a:cs typeface="Arial"/>
                </a:rPr>
                <a:t>COESIONE</a:t>
              </a:r>
              <a:endParaRPr lang="it-IT" altLang="it-IT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5" name="_s115730"/>
            <p:cNvSpPr>
              <a:spLocks noChangeArrowheads="1"/>
            </p:cNvSpPr>
            <p:nvPr/>
          </p:nvSpPr>
          <p:spPr bwMode="auto">
            <a:xfrm>
              <a:off x="5784" y="1449"/>
              <a:ext cx="864" cy="1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Gestione diretta</a:t>
              </a:r>
            </a:p>
          </p:txBody>
        </p:sp>
        <p:sp>
          <p:nvSpPr>
            <p:cNvPr id="76" name="_s115731"/>
            <p:cNvSpPr>
              <a:spLocks noChangeArrowheads="1"/>
            </p:cNvSpPr>
            <p:nvPr/>
          </p:nvSpPr>
          <p:spPr bwMode="auto">
            <a:xfrm>
              <a:off x="527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HORIZON</a:t>
              </a:r>
            </a:p>
          </p:txBody>
        </p:sp>
        <p:sp>
          <p:nvSpPr>
            <p:cNvPr id="77" name="_s115732"/>
            <p:cNvSpPr>
              <a:spLocks noChangeArrowheads="1"/>
            </p:cNvSpPr>
            <p:nvPr/>
          </p:nvSpPr>
          <p:spPr bwMode="auto">
            <a:xfrm>
              <a:off x="5950" y="1864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COSME</a:t>
              </a:r>
            </a:p>
          </p:txBody>
        </p:sp>
        <p:sp>
          <p:nvSpPr>
            <p:cNvPr id="78" name="_s115733"/>
            <p:cNvSpPr>
              <a:spLocks noChangeArrowheads="1"/>
            </p:cNvSpPr>
            <p:nvPr/>
          </p:nvSpPr>
          <p:spPr bwMode="auto">
            <a:xfrm>
              <a:off x="6591" y="1861"/>
              <a:ext cx="541" cy="2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..</a:t>
              </a: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79" name="_s115734"/>
            <p:cNvSpPr>
              <a:spLocks noChangeArrowheads="1"/>
            </p:cNvSpPr>
            <p:nvPr/>
          </p:nvSpPr>
          <p:spPr bwMode="auto">
            <a:xfrm>
              <a:off x="345" y="1860"/>
              <a:ext cx="51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FESR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200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_s115735"/>
            <p:cNvSpPr>
              <a:spLocks noChangeArrowheads="1"/>
            </p:cNvSpPr>
            <p:nvPr/>
          </p:nvSpPr>
          <p:spPr bwMode="auto">
            <a:xfrm>
              <a:off x="1034" y="1860"/>
              <a:ext cx="538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5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</a:rPr>
                <a:t>FSE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89 mil.</a:t>
              </a:r>
              <a:endParaRPr kumimoji="0" lang="it-IT" altLang="it-IT" sz="105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_s115736"/>
            <p:cNvSpPr>
              <a:spLocks noChangeArrowheads="1"/>
            </p:cNvSpPr>
            <p:nvPr/>
          </p:nvSpPr>
          <p:spPr bwMode="auto">
            <a:xfrm>
              <a:off x="1780" y="1859"/>
              <a:ext cx="521" cy="20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FC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5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63 miliardi</a:t>
              </a:r>
            </a:p>
          </p:txBody>
        </p:sp>
      </p:grpSp>
      <p:sp>
        <p:nvSpPr>
          <p:cNvPr id="89" name="_s115729"/>
          <p:cNvSpPr>
            <a:spLocks noChangeArrowheads="1"/>
          </p:cNvSpPr>
          <p:nvPr/>
        </p:nvSpPr>
        <p:spPr bwMode="auto">
          <a:xfrm>
            <a:off x="3439375" y="2777292"/>
            <a:ext cx="1173678" cy="7382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PAC</a:t>
            </a:r>
          </a:p>
        </p:txBody>
      </p:sp>
      <p:sp>
        <p:nvSpPr>
          <p:cNvPr id="116" name="_s115736"/>
          <p:cNvSpPr>
            <a:spLocks noChangeArrowheads="1"/>
          </p:cNvSpPr>
          <p:nvPr/>
        </p:nvSpPr>
        <p:spPr bwMode="auto">
          <a:xfrm>
            <a:off x="5343149" y="4688254"/>
            <a:ext cx="780963" cy="8289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FEAGA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313 miliardi</a:t>
            </a:r>
          </a:p>
        </p:txBody>
      </p:sp>
      <p:sp>
        <p:nvSpPr>
          <p:cNvPr id="117" name="_s115736"/>
          <p:cNvSpPr>
            <a:spLocks noChangeArrowheads="1"/>
          </p:cNvSpPr>
          <p:nvPr/>
        </p:nvSpPr>
        <p:spPr bwMode="auto">
          <a:xfrm>
            <a:off x="4328874" y="4684130"/>
            <a:ext cx="78021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Pilastro II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FEASR</a:t>
            </a:r>
          </a:p>
          <a:p>
            <a:pPr lvl="0" algn="ctr"/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95 miliardi</a:t>
            </a:r>
          </a:p>
        </p:txBody>
      </p:sp>
      <p:sp>
        <p:nvSpPr>
          <p:cNvPr id="120" name="_s115736"/>
          <p:cNvSpPr>
            <a:spLocks noChangeArrowheads="1"/>
          </p:cNvSpPr>
          <p:nvPr/>
        </p:nvSpPr>
        <p:spPr bwMode="auto">
          <a:xfrm>
            <a:off x="3159307" y="4667324"/>
            <a:ext cx="712222" cy="83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FEAMP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6 miliardi</a:t>
            </a:r>
          </a:p>
        </p:txBody>
      </p:sp>
      <p:cxnSp>
        <p:nvCxnSpPr>
          <p:cNvPr id="136" name="_s115720"/>
          <p:cNvCxnSpPr>
            <a:cxnSpLocks noChangeShapeType="1"/>
            <a:stCxn id="120" idx="0"/>
            <a:endCxn id="74" idx="2"/>
          </p:cNvCxnSpPr>
          <p:nvPr/>
        </p:nvCxnSpPr>
        <p:spPr bwMode="auto">
          <a:xfrm rot="16200000" flipV="1">
            <a:off x="2059288" y="3211193"/>
            <a:ext cx="1574230" cy="133803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_s115720"/>
          <p:cNvCxnSpPr>
            <a:cxnSpLocks noChangeShapeType="1"/>
            <a:stCxn id="117" idx="0"/>
            <a:endCxn id="89" idx="2"/>
          </p:cNvCxnSpPr>
          <p:nvPr/>
        </p:nvCxnSpPr>
        <p:spPr bwMode="auto">
          <a:xfrm rot="16200000" flipV="1">
            <a:off x="3788300" y="3753450"/>
            <a:ext cx="1168594" cy="69276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_s115720"/>
          <p:cNvCxnSpPr>
            <a:cxnSpLocks noChangeShapeType="1"/>
            <a:stCxn id="116" idx="0"/>
            <a:endCxn id="89" idx="2"/>
          </p:cNvCxnSpPr>
          <p:nvPr/>
        </p:nvCxnSpPr>
        <p:spPr bwMode="auto">
          <a:xfrm rot="16200000" flipV="1">
            <a:off x="4293564" y="3248186"/>
            <a:ext cx="1172718" cy="170741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_s115720"/>
          <p:cNvCxnSpPr>
            <a:cxnSpLocks noChangeShapeType="1"/>
            <a:stCxn id="89" idx="0"/>
            <a:endCxn id="73" idx="2"/>
          </p:cNvCxnSpPr>
          <p:nvPr/>
        </p:nvCxnSpPr>
        <p:spPr bwMode="auto">
          <a:xfrm rot="5400000" flipH="1" flipV="1">
            <a:off x="3820909" y="1664555"/>
            <a:ext cx="1318042" cy="9074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_s115734"/>
          <p:cNvSpPr>
            <a:spLocks noChangeArrowheads="1"/>
          </p:cNvSpPr>
          <p:nvPr/>
        </p:nvSpPr>
        <p:spPr bwMode="auto">
          <a:xfrm>
            <a:off x="175591" y="5648866"/>
            <a:ext cx="935956" cy="5746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tx1"/>
                </a:solidFill>
                <a:latin typeface="Arial" panose="020B0604020202020204" pitchFamily="34" charset="0"/>
              </a:rPr>
              <a:t>10 mil.</a:t>
            </a:r>
            <a:endParaRPr kumimoji="0" lang="it-IT" altLang="it-IT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0" name="_s115722"/>
          <p:cNvCxnSpPr>
            <a:cxnSpLocks noChangeShapeType="1"/>
            <a:stCxn id="36" idx="0"/>
          </p:cNvCxnSpPr>
          <p:nvPr/>
        </p:nvCxnSpPr>
        <p:spPr bwMode="auto">
          <a:xfrm rot="16200000" flipV="1">
            <a:off x="434110" y="5439407"/>
            <a:ext cx="302776" cy="11614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_s115722"/>
          <p:cNvCxnSpPr>
            <a:cxnSpLocks noChangeShapeType="1"/>
          </p:cNvCxnSpPr>
          <p:nvPr/>
        </p:nvCxnSpPr>
        <p:spPr bwMode="auto">
          <a:xfrm rot="16200000" flipV="1">
            <a:off x="4218699" y="4370460"/>
            <a:ext cx="470166" cy="135932"/>
          </a:xfrm>
          <a:prstGeom prst="bentConnector3">
            <a:avLst>
              <a:gd name="adj1" fmla="val 9749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_s115722"/>
          <p:cNvCxnSpPr>
            <a:cxnSpLocks noChangeShapeType="1"/>
          </p:cNvCxnSpPr>
          <p:nvPr/>
        </p:nvCxnSpPr>
        <p:spPr bwMode="auto">
          <a:xfrm rot="10800000">
            <a:off x="3539710" y="4211594"/>
            <a:ext cx="846106" cy="324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_s115729">
            <a:extLst>
              <a:ext uri="{FF2B5EF4-FFF2-40B4-BE49-F238E27FC236}">
                <a16:creationId xmlns:a16="http://schemas.microsoft.com/office/drawing/2014/main" id="{BF79C3F7-C6BB-4849-A1E6-E23623A7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892" y="1647294"/>
            <a:ext cx="1173678" cy="7382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dirty="0">
                <a:solidFill>
                  <a:schemeClr val="bg1"/>
                </a:solidFill>
                <a:latin typeface="Arial" panose="020B0604020202020204" pitchFamily="34" charset="0"/>
              </a:rPr>
              <a:t>RFF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7CE1BF-E4BB-4CC1-8218-5F1464E57D3F}"/>
              </a:ext>
            </a:extLst>
          </p:cNvPr>
          <p:cNvCxnSpPr>
            <a:cxnSpLocks/>
          </p:cNvCxnSpPr>
          <p:nvPr/>
        </p:nvCxnSpPr>
        <p:spPr bwMode="auto">
          <a:xfrm>
            <a:off x="5519334" y="1196752"/>
            <a:ext cx="65985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_s115734">
            <a:extLst>
              <a:ext uri="{FF2B5EF4-FFF2-40B4-BE49-F238E27FC236}">
                <a16:creationId xmlns:a16="http://schemas.microsoft.com/office/drawing/2014/main" id="{5654177C-A23F-4126-86C2-33BE691F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35" y="1715806"/>
            <a:ext cx="1728192" cy="4494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1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Gestione Indiretta</a:t>
            </a:r>
          </a:p>
        </p:txBody>
      </p:sp>
      <p:sp>
        <p:nvSpPr>
          <p:cNvPr id="39" name="_s115734">
            <a:extLst>
              <a:ext uri="{FF2B5EF4-FFF2-40B4-BE49-F238E27FC236}">
                <a16:creationId xmlns:a16="http://schemas.microsoft.com/office/drawing/2014/main" id="{617B1D25-1C5C-49CF-BF5E-0F5EF392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980" y="3606893"/>
            <a:ext cx="935956" cy="5746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PNRR</a:t>
            </a:r>
          </a:p>
        </p:txBody>
      </p:sp>
      <p:cxnSp>
        <p:nvCxnSpPr>
          <p:cNvPr id="41" name="_s115722">
            <a:extLst>
              <a:ext uri="{FF2B5EF4-FFF2-40B4-BE49-F238E27FC236}">
                <a16:creationId xmlns:a16="http://schemas.microsoft.com/office/drawing/2014/main" id="{6BC61CF6-445E-42B6-99F8-1221478808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89909" y="3197142"/>
            <a:ext cx="1853088" cy="21565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CDBA28-6DF5-717E-0649-204E58855E1C}"/>
              </a:ext>
            </a:extLst>
          </p:cNvPr>
          <p:cNvSpPr/>
          <p:nvPr/>
        </p:nvSpPr>
        <p:spPr bwMode="auto">
          <a:xfrm>
            <a:off x="5540475" y="734567"/>
            <a:ext cx="4099384" cy="5388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94790-7043-FC14-2A94-DCAA04D016F9}"/>
              </a:ext>
            </a:extLst>
          </p:cNvPr>
          <p:cNvSpPr/>
          <p:nvPr/>
        </p:nvSpPr>
        <p:spPr bwMode="auto">
          <a:xfrm rot="16200000">
            <a:off x="2889135" y="3864649"/>
            <a:ext cx="5138103" cy="32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6E0C9-0246-22BF-F489-634CBA4CECC3}"/>
              </a:ext>
            </a:extLst>
          </p:cNvPr>
          <p:cNvSpPr/>
          <p:nvPr/>
        </p:nvSpPr>
        <p:spPr bwMode="auto">
          <a:xfrm>
            <a:off x="4726550" y="3704000"/>
            <a:ext cx="1508184" cy="603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0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8418934" cy="712787"/>
          </a:xfrm>
        </p:spPr>
        <p:txBody>
          <a:bodyPr lIns="90000" tIns="46800" rIns="90000" bIns="46800"/>
          <a:lstStyle/>
          <a:p>
            <a:pPr eaLnBrk="1" hangingPunct="1">
              <a:buClr>
                <a:srgbClr val="003399"/>
              </a:buClr>
              <a:buFont typeface="Garamond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dirty="0">
                <a:latin typeface="Georgia" pitchFamily="18" charset="0"/>
              </a:rPr>
              <a:t>I principi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6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341313" indent="-341313" algn="just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solidFill>
                  <a:schemeClr val="tx1"/>
                </a:solidFill>
                <a:latin typeface="Georgia" pitchFamily="18" charset="0"/>
              </a:rPr>
              <a:t>Programmazione</a:t>
            </a:r>
          </a:p>
          <a:p>
            <a:pPr marL="341313" indent="-341313" algn="just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solidFill>
                  <a:schemeClr val="tx1"/>
                </a:solidFill>
                <a:latin typeface="Georgia" pitchFamily="18" charset="0"/>
              </a:rPr>
              <a:t>Concentrazione</a:t>
            </a:r>
          </a:p>
          <a:p>
            <a:pPr marL="341313" indent="-341313" algn="just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solidFill>
                  <a:schemeClr val="tx1"/>
                </a:solidFill>
                <a:latin typeface="Georgia" pitchFamily="18" charset="0"/>
              </a:rPr>
              <a:t>Partenariato</a:t>
            </a:r>
          </a:p>
          <a:p>
            <a:pPr marL="341313" indent="-341313" algn="just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solidFill>
                  <a:schemeClr val="tx1"/>
                </a:solidFill>
                <a:latin typeface="Georgia" pitchFamily="18" charset="0"/>
              </a:rPr>
              <a:t>Addizionalità</a:t>
            </a:r>
          </a:p>
          <a:p>
            <a:pPr marL="341313" indent="-341313" algn="just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800" dirty="0">
              <a:solidFill>
                <a:schemeClr val="tx1"/>
              </a:solidFill>
              <a:latin typeface="Georgia" pitchFamily="18" charset="0"/>
            </a:endParaRPr>
          </a:p>
          <a:p>
            <a:pPr marL="341313" indent="-341313">
              <a:lnSpc>
                <a:spcPts val="38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9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34F07-FAC1-4933-877D-A0F986BD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93"/>
          <a:stretch/>
        </p:blipFill>
        <p:spPr>
          <a:xfrm>
            <a:off x="129258" y="219075"/>
            <a:ext cx="6048672" cy="639685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32AB22C-60E6-47C4-AC49-B3665EED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36" y="893018"/>
            <a:ext cx="3253408" cy="1136650"/>
          </a:xfrm>
        </p:spPr>
        <p:txBody>
          <a:bodyPr/>
          <a:lstStyle/>
          <a:p>
            <a:r>
              <a:rPr lang="it-IT" dirty="0"/>
              <a:t>Investimenti</a:t>
            </a:r>
            <a:r>
              <a:rPr lang="en-US" dirty="0"/>
              <a:t> 21-27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D9C9C-E956-4BF9-9EE4-46B60C014939}"/>
              </a:ext>
            </a:extLst>
          </p:cNvPr>
          <p:cNvSpPr txBox="1"/>
          <p:nvPr/>
        </p:nvSpPr>
        <p:spPr>
          <a:xfrm>
            <a:off x="7474074" y="1905506"/>
            <a:ext cx="210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Regioni </a:t>
            </a:r>
            <a:r>
              <a:rPr lang="en-US" b="1" dirty="0" err="1">
                <a:solidFill>
                  <a:schemeClr val="tx1"/>
                </a:solidFill>
              </a:rPr>
              <a:t>meno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sviluppate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Regioni in </a:t>
            </a:r>
            <a:r>
              <a:rPr lang="en-US" b="1" dirty="0" err="1">
                <a:solidFill>
                  <a:schemeClr val="tx1"/>
                </a:solidFill>
              </a:rPr>
              <a:t>transizione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Regioni </a:t>
            </a:r>
            <a:r>
              <a:rPr lang="en-US" b="1" dirty="0" err="1">
                <a:solidFill>
                  <a:schemeClr val="tx1"/>
                </a:solidFill>
              </a:rPr>
              <a:t>sviluppate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7426E-222B-42FD-83F4-B47EC1185903}"/>
              </a:ext>
            </a:extLst>
          </p:cNvPr>
          <p:cNvSpPr txBox="1"/>
          <p:nvPr/>
        </p:nvSpPr>
        <p:spPr>
          <a:xfrm>
            <a:off x="6573974" y="2029668"/>
            <a:ext cx="792088" cy="46322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22C44-D433-4897-855E-C3D8064A9D31}"/>
              </a:ext>
            </a:extLst>
          </p:cNvPr>
          <p:cNvSpPr txBox="1"/>
          <p:nvPr/>
        </p:nvSpPr>
        <p:spPr>
          <a:xfrm>
            <a:off x="6573974" y="3185889"/>
            <a:ext cx="792088" cy="4632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2B92E-5ED5-4CD0-AB82-F47E27CE7CBA}"/>
              </a:ext>
            </a:extLst>
          </p:cNvPr>
          <p:cNvSpPr txBox="1"/>
          <p:nvPr/>
        </p:nvSpPr>
        <p:spPr>
          <a:xfrm>
            <a:off x="6573974" y="4342110"/>
            <a:ext cx="792088" cy="4632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98" y="504825"/>
            <a:ext cx="8496944" cy="1136650"/>
          </a:xfrm>
        </p:spPr>
        <p:txBody>
          <a:bodyPr/>
          <a:lstStyle/>
          <a:p>
            <a:r>
              <a:rPr lang="en-GB" dirty="0"/>
              <a:t>LA GESTIONE INDIRETTA: POLICY, PROGRAMMA PROGETTO</a:t>
            </a:r>
            <a:endParaRPr lang="it-IT" dirty="0"/>
          </a:p>
        </p:txBody>
      </p:sp>
      <p:sp>
        <p:nvSpPr>
          <p:cNvPr id="5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1518379" y="2028323"/>
            <a:ext cx="4054202" cy="5400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marL="0" indent="0" algn="ctr" eaLnBrk="1" hangingPunct="1">
              <a:buNone/>
            </a:pP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POLICY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40856" y="3269300"/>
            <a:ext cx="3975626" cy="465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Accordo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 di </a:t>
            </a:r>
            <a:r>
              <a:rPr lang="en-GB" sz="2800" b="1" dirty="0" err="1">
                <a:solidFill>
                  <a:srgbClr val="FF0000"/>
                </a:solidFill>
                <a:latin typeface="Calibri" pitchFamily="34" charset="0"/>
              </a:rPr>
              <a:t>partenariato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273804" y="5719444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  <a:p>
            <a:pPr algn="ctr" eaLnBrk="1" hangingPunct="1"/>
            <a:endParaRPr lang="it-IT" sz="1600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04032" y="2568383"/>
            <a:ext cx="1450362" cy="622399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41577" y="374559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76641" y="373466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3" name="Freccia a sinistra 12"/>
          <p:cNvSpPr/>
          <p:nvPr/>
        </p:nvSpPr>
        <p:spPr bwMode="auto">
          <a:xfrm>
            <a:off x="5751070" y="1881619"/>
            <a:ext cx="2214327" cy="74281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786584" y="1744949"/>
            <a:ext cx="2097661" cy="97128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it-IT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reccia a sinistra 14"/>
          <p:cNvSpPr/>
          <p:nvPr/>
        </p:nvSpPr>
        <p:spPr bwMode="auto">
          <a:xfrm>
            <a:off x="5799838" y="2987987"/>
            <a:ext cx="1986746" cy="81543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Freccia a sinistra 15"/>
          <p:cNvSpPr/>
          <p:nvPr/>
        </p:nvSpPr>
        <p:spPr bwMode="auto">
          <a:xfrm flipV="1">
            <a:off x="5867735" y="5719444"/>
            <a:ext cx="2097662" cy="633731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784148" y="5682835"/>
            <a:ext cx="1169646" cy="9175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it-IT" sz="1600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Progetto 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726672" y="3080233"/>
            <a:ext cx="2097662" cy="6653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STATO 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MEMBRO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810048" y="5520807"/>
            <a:ext cx="1992874" cy="97128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Beneficiario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finale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asellaDiTesto 10">
            <a:extLst>
              <a:ext uri="{FF2B5EF4-FFF2-40B4-BE49-F238E27FC236}">
                <a16:creationId xmlns:a16="http://schemas.microsoft.com/office/drawing/2014/main" id="{7336E266-97D8-4037-A4D3-B5D04A337EF7}"/>
              </a:ext>
            </a:extLst>
          </p:cNvPr>
          <p:cNvSpPr txBox="1"/>
          <p:nvPr/>
        </p:nvSpPr>
        <p:spPr>
          <a:xfrm>
            <a:off x="4958961" y="374559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77924-B488-3E73-D11A-14DBCC098C3A}"/>
              </a:ext>
            </a:extLst>
          </p:cNvPr>
          <p:cNvSpPr txBox="1"/>
          <p:nvPr/>
        </p:nvSpPr>
        <p:spPr>
          <a:xfrm>
            <a:off x="1670464" y="4931169"/>
            <a:ext cx="390211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BANDO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AB815-D1F8-65EB-F935-E689507A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856" y="4175806"/>
            <a:ext cx="3975626" cy="465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PROGRAMMA</a:t>
            </a: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E6555C3C-D600-CAC6-E5DD-FCE896E1FE7B}"/>
              </a:ext>
            </a:extLst>
          </p:cNvPr>
          <p:cNvSpPr txBox="1"/>
          <p:nvPr/>
        </p:nvSpPr>
        <p:spPr>
          <a:xfrm>
            <a:off x="2906164" y="5344112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135DD831-239C-36C2-651A-834BED3A3CF9}"/>
              </a:ext>
            </a:extLst>
          </p:cNvPr>
          <p:cNvSpPr txBox="1"/>
          <p:nvPr/>
        </p:nvSpPr>
        <p:spPr>
          <a:xfrm>
            <a:off x="4827780" y="4596143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22" name="CasellaDiTesto 10">
            <a:extLst>
              <a:ext uri="{FF2B5EF4-FFF2-40B4-BE49-F238E27FC236}">
                <a16:creationId xmlns:a16="http://schemas.microsoft.com/office/drawing/2014/main" id="{559A407F-32B5-6FB7-3E3D-3DD01B2AB3F8}"/>
              </a:ext>
            </a:extLst>
          </p:cNvPr>
          <p:cNvSpPr txBox="1"/>
          <p:nvPr/>
        </p:nvSpPr>
        <p:spPr>
          <a:xfrm>
            <a:off x="2193605" y="4620624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23" name="CasellaDiTesto 10">
            <a:extLst>
              <a:ext uri="{FF2B5EF4-FFF2-40B4-BE49-F238E27FC236}">
                <a16:creationId xmlns:a16="http://schemas.microsoft.com/office/drawing/2014/main" id="{AA16D418-B352-27D3-8B70-E8861E15DC95}"/>
              </a:ext>
            </a:extLst>
          </p:cNvPr>
          <p:cNvSpPr txBox="1"/>
          <p:nvPr/>
        </p:nvSpPr>
        <p:spPr>
          <a:xfrm>
            <a:off x="4003334" y="5345961"/>
            <a:ext cx="252028" cy="327392"/>
          </a:xfrm>
          <a:prstGeom prst="downArrow">
            <a:avLst>
              <a:gd name="adj1" fmla="val 50000"/>
              <a:gd name="adj2" fmla="val 523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FCACFD30-AC22-5FD0-3EBC-36C5BDDF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983" y="4118266"/>
            <a:ext cx="2097662" cy="9712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it-IT" sz="160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MINISTERO E</a:t>
            </a:r>
          </a:p>
          <a:p>
            <a:pPr algn="ctr" eaLnBrk="1" hangingPunct="1"/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REGIONE</a:t>
            </a:r>
          </a:p>
        </p:txBody>
      </p:sp>
      <p:sp>
        <p:nvSpPr>
          <p:cNvPr id="25" name="Freccia a sinistra 14">
            <a:extLst>
              <a:ext uri="{FF2B5EF4-FFF2-40B4-BE49-F238E27FC236}">
                <a16:creationId xmlns:a16="http://schemas.microsoft.com/office/drawing/2014/main" id="{65E6DCD2-930B-7ED1-C61C-658C541728C9}"/>
              </a:ext>
            </a:extLst>
          </p:cNvPr>
          <p:cNvSpPr/>
          <p:nvPr/>
        </p:nvSpPr>
        <p:spPr bwMode="auto">
          <a:xfrm>
            <a:off x="5779347" y="4174445"/>
            <a:ext cx="1986746" cy="81543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319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Georgia"/>
        <a:ea typeface="MS Gothic"/>
        <a:cs typeface=""/>
      </a:majorFont>
      <a:minorFont>
        <a:latin typeface="Georgi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804E6F5809549BA8F10ED8484D31E" ma:contentTypeVersion="16" ma:contentTypeDescription="Create a new document." ma:contentTypeScope="" ma:versionID="b999ce4a03e792a51b0c42af3bf80701">
  <xsd:schema xmlns:xsd="http://www.w3.org/2001/XMLSchema" xmlns:xs="http://www.w3.org/2001/XMLSchema" xmlns:p="http://schemas.microsoft.com/office/2006/metadata/properties" xmlns:ns2="00d5071c-c7bb-421c-8f1a-a46f9ff9b23e" xmlns:ns3="b83511d5-2f66-4ca0-bc76-63d8541ce6fa" targetNamespace="http://schemas.microsoft.com/office/2006/metadata/properties" ma:root="true" ma:fieldsID="869e3ee3945bc495c267e1fa53d3a908" ns2:_="" ns3:_="">
    <xsd:import namespace="00d5071c-c7bb-421c-8f1a-a46f9ff9b23e"/>
    <xsd:import namespace="b83511d5-2f66-4ca0-bc76-63d8541ce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5071c-c7bb-421c-8f1a-a46f9ff9b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e800e2-e9bc-47c4-9994-64423b69e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511d5-2f66-4ca0-bc76-63d8541ce6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c0a0b6-365a-4317-8d93-0c5f915b1f07}" ma:internalName="TaxCatchAll" ma:showField="CatchAllData" ma:web="b83511d5-2f66-4ca0-bc76-63d8541ce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3511d5-2f66-4ca0-bc76-63d8541ce6fa" xsi:nil="true"/>
    <lcf76f155ced4ddcb4097134ff3c332f xmlns="00d5071c-c7bb-421c-8f1a-a46f9ff9b2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70EC-6C08-4369-B49E-ECEBC2379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5071c-c7bb-421c-8f1a-a46f9ff9b23e"/>
    <ds:schemaRef ds:uri="b83511d5-2f66-4ca0-bc76-63d8541ce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B276C-B2B6-4B6B-9F09-F9A7A4BF8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52DFD-E4BA-4B3A-9ED8-8F454E35FC04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00d5071c-c7bb-421c-8f1a-a46f9ff9b23e"/>
    <ds:schemaRef ds:uri="b83511d5-2f66-4ca0-bc76-63d8541ce6f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922</Words>
  <Application>Microsoft Office PowerPoint</Application>
  <PresentationFormat>Custom</PresentationFormat>
  <Paragraphs>335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Georgia</vt:lpstr>
      <vt:lpstr>Times New Roman</vt:lpstr>
      <vt:lpstr>Wingdings</vt:lpstr>
      <vt:lpstr>Wingdings 3</vt:lpstr>
      <vt:lpstr>Tema di Office</vt:lpstr>
      <vt:lpstr>Una mattinata persa?</vt:lpstr>
      <vt:lpstr>Role play</vt:lpstr>
      <vt:lpstr>PowerPoint Presentation</vt:lpstr>
      <vt:lpstr>Di cosa parliamo?</vt:lpstr>
      <vt:lpstr>Poltiche a gestione diretta, indiretta e PNRR</vt:lpstr>
      <vt:lpstr>Una mappa</vt:lpstr>
      <vt:lpstr>I principi</vt:lpstr>
      <vt:lpstr>Investimenti 21-27</vt:lpstr>
      <vt:lpstr>LA GESTIONE INDIRETTA: POLICY, PROGRAMMA PROGETTO</vt:lpstr>
      <vt:lpstr>Chi finanzia cosa?</vt:lpstr>
      <vt:lpstr>Quali politiche indirette/politiche strutturali ?</vt:lpstr>
      <vt:lpstr>La gestione indiretta:governance</vt:lpstr>
      <vt:lpstr>Programma Operativo (POR FESR) 2014-2020 Marche</vt:lpstr>
      <vt:lpstr>Una mappa</vt:lpstr>
      <vt:lpstr>La gestione diretta</vt:lpstr>
      <vt:lpstr>Una mappa</vt:lpstr>
      <vt:lpstr>La gestione indiretta: POLICY, PROGRAMMA PROGETTO</vt:lpstr>
      <vt:lpstr>Next Generation EU (NGEU) e RFF</vt:lpstr>
      <vt:lpstr>La Fase iniziale (1)</vt:lpstr>
      <vt:lpstr>L’Attuazione (2)</vt:lpstr>
      <vt:lpstr>Quando avviene?</vt:lpstr>
      <vt:lpstr>PowerPoint Presentation</vt:lpstr>
      <vt:lpstr>Quali punti di attenzione per l’Italia?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CERISDI</dc:title>
  <dc:creator>Pietro</dc:creator>
  <cp:lastModifiedBy>Pietro Celotti</cp:lastModifiedBy>
  <cp:revision>580</cp:revision>
  <dcterms:modified xsi:type="dcterms:W3CDTF">2022-10-14T08:05:44Z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760400</vt:r8>
  </property>
  <property fmtid="{D5CDD505-2E9C-101B-9397-08002B2CF9AE}" pid="3" name="ContentTypeId">
    <vt:lpwstr>0x010100EA2804E6F5809549BA8F10ED8484D31E</vt:lpwstr>
  </property>
  <property fmtid="{D5CDD505-2E9C-101B-9397-08002B2CF9AE}" pid="4" name="MediaServiceImageTags">
    <vt:lpwstr/>
  </property>
</Properties>
</file>