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382" r:id="rId5"/>
    <p:sldId id="404" r:id="rId6"/>
    <p:sldId id="405" r:id="rId7"/>
    <p:sldId id="394" r:id="rId8"/>
    <p:sldId id="412" r:id="rId9"/>
    <p:sldId id="393" r:id="rId10"/>
    <p:sldId id="413" r:id="rId11"/>
    <p:sldId id="414" r:id="rId12"/>
    <p:sldId id="430" r:id="rId13"/>
    <p:sldId id="416" r:id="rId14"/>
    <p:sldId id="397" r:id="rId15"/>
    <p:sldId id="425" r:id="rId16"/>
    <p:sldId id="426" r:id="rId17"/>
    <p:sldId id="431" r:id="rId18"/>
    <p:sldId id="428" r:id="rId19"/>
    <p:sldId id="432" r:id="rId20"/>
    <p:sldId id="429" r:id="rId21"/>
    <p:sldId id="391" r:id="rId22"/>
    <p:sldId id="420" r:id="rId23"/>
    <p:sldId id="406" r:id="rId24"/>
    <p:sldId id="403" r:id="rId25"/>
    <p:sldId id="402" r:id="rId26"/>
    <p:sldId id="398" r:id="rId27"/>
    <p:sldId id="401" r:id="rId28"/>
    <p:sldId id="307" r:id="rId29"/>
  </p:sldIdLst>
  <p:sldSz cx="9907588" cy="6858000"/>
  <p:notesSz cx="6742113" cy="987266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101" d="100"/>
          <a:sy n="101" d="100"/>
        </p:scale>
        <p:origin x="72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51B47E-E3D8-4189-8C63-1BDDB8642A3E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F43C02FA-E5C1-40D5-A478-C71D440C4FA6}">
      <dgm:prSet phldrT="[Testo]"/>
      <dgm:spPr/>
      <dgm:t>
        <a:bodyPr/>
        <a:lstStyle/>
        <a:p>
          <a:r>
            <a:rPr lang="it-IT" dirty="0"/>
            <a:t>Programmare</a:t>
          </a:r>
        </a:p>
      </dgm:t>
    </dgm:pt>
    <dgm:pt modelId="{64379674-22AD-4874-B854-419AE0C3B709}" type="parTrans" cxnId="{494FDF6B-753B-43D3-A661-7810FF4CE784}">
      <dgm:prSet/>
      <dgm:spPr/>
      <dgm:t>
        <a:bodyPr/>
        <a:lstStyle/>
        <a:p>
          <a:endParaRPr lang="it-IT"/>
        </a:p>
      </dgm:t>
    </dgm:pt>
    <dgm:pt modelId="{7B43534B-6759-45CE-9E7F-B83616E32D81}" type="sibTrans" cxnId="{494FDF6B-753B-43D3-A661-7810FF4CE784}">
      <dgm:prSet/>
      <dgm:spPr/>
      <dgm:t>
        <a:bodyPr/>
        <a:lstStyle/>
        <a:p>
          <a:endParaRPr lang="it-IT"/>
        </a:p>
      </dgm:t>
    </dgm:pt>
    <dgm:pt modelId="{4FCBA942-E249-4516-A6E6-1D4784E94524}">
      <dgm:prSet phldrT="[Testo]" custT="1"/>
      <dgm:spPr/>
      <dgm:t>
        <a:bodyPr/>
        <a:lstStyle/>
        <a:p>
          <a:r>
            <a:rPr lang="it-IT" sz="2400" b="1" dirty="0"/>
            <a:t>Formulare</a:t>
          </a:r>
        </a:p>
      </dgm:t>
    </dgm:pt>
    <dgm:pt modelId="{0E8A93D4-F848-461B-AF11-538A7EFE7D95}" type="parTrans" cxnId="{B0112007-F9AE-425C-96BD-1A9FA6433128}">
      <dgm:prSet/>
      <dgm:spPr/>
      <dgm:t>
        <a:bodyPr/>
        <a:lstStyle/>
        <a:p>
          <a:endParaRPr lang="it-IT"/>
        </a:p>
      </dgm:t>
    </dgm:pt>
    <dgm:pt modelId="{D3A5F5D4-3EC2-4F03-8A07-B0C4AE81302B}" type="sibTrans" cxnId="{B0112007-F9AE-425C-96BD-1A9FA6433128}">
      <dgm:prSet/>
      <dgm:spPr/>
      <dgm:t>
        <a:bodyPr/>
        <a:lstStyle/>
        <a:p>
          <a:endParaRPr lang="it-IT"/>
        </a:p>
      </dgm:t>
    </dgm:pt>
    <dgm:pt modelId="{002BB84A-6124-4AD7-8C65-99C52A2BD87F}">
      <dgm:prSet phldrT="[Testo]"/>
      <dgm:spPr/>
      <dgm:t>
        <a:bodyPr/>
        <a:lstStyle/>
        <a:p>
          <a:r>
            <a:rPr lang="it-IT" dirty="0"/>
            <a:t>Realizzare</a:t>
          </a:r>
        </a:p>
      </dgm:t>
    </dgm:pt>
    <dgm:pt modelId="{0387821E-39C8-486F-8797-434AD5DF00CF}" type="parTrans" cxnId="{12E9BF45-5280-4EFB-A088-5DF0BFE94444}">
      <dgm:prSet/>
      <dgm:spPr/>
      <dgm:t>
        <a:bodyPr/>
        <a:lstStyle/>
        <a:p>
          <a:endParaRPr lang="it-IT"/>
        </a:p>
      </dgm:t>
    </dgm:pt>
    <dgm:pt modelId="{38062802-6776-4476-9EA2-F01CA595FDFE}" type="sibTrans" cxnId="{12E9BF45-5280-4EFB-A088-5DF0BFE94444}">
      <dgm:prSet/>
      <dgm:spPr/>
      <dgm:t>
        <a:bodyPr/>
        <a:lstStyle/>
        <a:p>
          <a:endParaRPr lang="it-IT"/>
        </a:p>
      </dgm:t>
    </dgm:pt>
    <dgm:pt modelId="{F0CB8EDF-84ED-4388-A969-DDC24818775F}">
      <dgm:prSet phldrT="[Testo]"/>
      <dgm:spPr/>
      <dgm:t>
        <a:bodyPr/>
        <a:lstStyle/>
        <a:p>
          <a:r>
            <a:rPr lang="it-IT" dirty="0"/>
            <a:t>Monitorare e valutare</a:t>
          </a:r>
        </a:p>
      </dgm:t>
    </dgm:pt>
    <dgm:pt modelId="{DA4BB3E8-C561-4708-9589-282CE0EBE2F2}" type="parTrans" cxnId="{0F3D7160-E9B0-4C9E-A43B-4A04D3D96C0B}">
      <dgm:prSet/>
      <dgm:spPr/>
      <dgm:t>
        <a:bodyPr/>
        <a:lstStyle/>
        <a:p>
          <a:endParaRPr lang="it-IT"/>
        </a:p>
      </dgm:t>
    </dgm:pt>
    <dgm:pt modelId="{FD37E6BC-6EA5-4599-BE04-2982EB4EE751}" type="sibTrans" cxnId="{0F3D7160-E9B0-4C9E-A43B-4A04D3D96C0B}">
      <dgm:prSet/>
      <dgm:spPr/>
      <dgm:t>
        <a:bodyPr/>
        <a:lstStyle/>
        <a:p>
          <a:endParaRPr lang="it-IT"/>
        </a:p>
      </dgm:t>
    </dgm:pt>
    <dgm:pt modelId="{F104B16D-385B-402F-9ED0-B23D0F571C87}">
      <dgm:prSet custT="1"/>
      <dgm:spPr/>
      <dgm:t>
        <a:bodyPr/>
        <a:lstStyle/>
        <a:p>
          <a:r>
            <a:rPr lang="it-IT" sz="2400" b="1" dirty="0"/>
            <a:t>Identificare</a:t>
          </a:r>
        </a:p>
      </dgm:t>
    </dgm:pt>
    <dgm:pt modelId="{8A576B8A-087D-4192-B63E-B16755C012D3}" type="parTrans" cxnId="{3C97041A-22FA-4782-96FE-CFD66C79301D}">
      <dgm:prSet/>
      <dgm:spPr/>
      <dgm:t>
        <a:bodyPr/>
        <a:lstStyle/>
        <a:p>
          <a:endParaRPr lang="it-IT"/>
        </a:p>
      </dgm:t>
    </dgm:pt>
    <dgm:pt modelId="{89239E67-A692-4ED3-ADC9-DB68851BED57}" type="sibTrans" cxnId="{3C97041A-22FA-4782-96FE-CFD66C79301D}">
      <dgm:prSet/>
      <dgm:spPr/>
      <dgm:t>
        <a:bodyPr/>
        <a:lstStyle/>
        <a:p>
          <a:endParaRPr lang="it-IT"/>
        </a:p>
      </dgm:t>
    </dgm:pt>
    <dgm:pt modelId="{E2B7A121-67C5-409D-883D-CE48F96A5496}" type="pres">
      <dgm:prSet presAssocID="{CF51B47E-E3D8-4189-8C63-1BDDB8642A3E}" presName="Name0" presStyleCnt="0">
        <dgm:presLayoutVars>
          <dgm:dir/>
          <dgm:resizeHandles val="exact"/>
        </dgm:presLayoutVars>
      </dgm:prSet>
      <dgm:spPr/>
    </dgm:pt>
    <dgm:pt modelId="{8C299E74-10D6-4E7F-B25E-4AE5DFDE5A78}" type="pres">
      <dgm:prSet presAssocID="{CF51B47E-E3D8-4189-8C63-1BDDB8642A3E}" presName="cycle" presStyleCnt="0"/>
      <dgm:spPr/>
    </dgm:pt>
    <dgm:pt modelId="{6045C182-3161-4BEF-B7EC-CC5B24465976}" type="pres">
      <dgm:prSet presAssocID="{F43C02FA-E5C1-40D5-A478-C71D440C4FA6}" presName="nodeFirstNode" presStyleLbl="node1" presStyleIdx="0" presStyleCnt="5">
        <dgm:presLayoutVars>
          <dgm:bulletEnabled val="1"/>
        </dgm:presLayoutVars>
      </dgm:prSet>
      <dgm:spPr/>
    </dgm:pt>
    <dgm:pt modelId="{3522C31D-E0C3-4B1B-8708-2F8B55449608}" type="pres">
      <dgm:prSet presAssocID="{7B43534B-6759-45CE-9E7F-B83616E32D81}" presName="sibTransFirstNode" presStyleLbl="bgShp" presStyleIdx="0" presStyleCnt="1"/>
      <dgm:spPr/>
    </dgm:pt>
    <dgm:pt modelId="{EA22929A-1170-4AB8-A972-B4AA621D6BA2}" type="pres">
      <dgm:prSet presAssocID="{F104B16D-385B-402F-9ED0-B23D0F571C87}" presName="nodeFollowingNodes" presStyleLbl="node1" presStyleIdx="1" presStyleCnt="5">
        <dgm:presLayoutVars>
          <dgm:bulletEnabled val="1"/>
        </dgm:presLayoutVars>
      </dgm:prSet>
      <dgm:spPr/>
    </dgm:pt>
    <dgm:pt modelId="{A172E3CA-CDFD-46DB-A699-FE23E0031AEC}" type="pres">
      <dgm:prSet presAssocID="{4FCBA942-E249-4516-A6E6-1D4784E94524}" presName="nodeFollowingNodes" presStyleLbl="node1" presStyleIdx="2" presStyleCnt="5">
        <dgm:presLayoutVars>
          <dgm:bulletEnabled val="1"/>
        </dgm:presLayoutVars>
      </dgm:prSet>
      <dgm:spPr/>
    </dgm:pt>
    <dgm:pt modelId="{CE963C78-8072-4412-88BC-CB1E022BA077}" type="pres">
      <dgm:prSet presAssocID="{002BB84A-6124-4AD7-8C65-99C52A2BD87F}" presName="nodeFollowingNodes" presStyleLbl="node1" presStyleIdx="3" presStyleCnt="5">
        <dgm:presLayoutVars>
          <dgm:bulletEnabled val="1"/>
        </dgm:presLayoutVars>
      </dgm:prSet>
      <dgm:spPr/>
    </dgm:pt>
    <dgm:pt modelId="{B555B1A0-B2E4-4E3A-80A6-721606434505}" type="pres">
      <dgm:prSet presAssocID="{F0CB8EDF-84ED-4388-A969-DDC24818775F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B0112007-F9AE-425C-96BD-1A9FA6433128}" srcId="{CF51B47E-E3D8-4189-8C63-1BDDB8642A3E}" destId="{4FCBA942-E249-4516-A6E6-1D4784E94524}" srcOrd="2" destOrd="0" parTransId="{0E8A93D4-F848-461B-AF11-538A7EFE7D95}" sibTransId="{D3A5F5D4-3EC2-4F03-8A07-B0C4AE81302B}"/>
    <dgm:cxn modelId="{3C97041A-22FA-4782-96FE-CFD66C79301D}" srcId="{CF51B47E-E3D8-4189-8C63-1BDDB8642A3E}" destId="{F104B16D-385B-402F-9ED0-B23D0F571C87}" srcOrd="1" destOrd="0" parTransId="{8A576B8A-087D-4192-B63E-B16755C012D3}" sibTransId="{89239E67-A692-4ED3-ADC9-DB68851BED57}"/>
    <dgm:cxn modelId="{F34AA223-9980-4CF0-A95A-07563093696E}" type="presOf" srcId="{7B43534B-6759-45CE-9E7F-B83616E32D81}" destId="{3522C31D-E0C3-4B1B-8708-2F8B55449608}" srcOrd="0" destOrd="0" presId="urn:microsoft.com/office/officeart/2005/8/layout/cycle3"/>
    <dgm:cxn modelId="{B3BD0A3C-7773-4005-AEE0-93C26E3774E4}" type="presOf" srcId="{002BB84A-6124-4AD7-8C65-99C52A2BD87F}" destId="{CE963C78-8072-4412-88BC-CB1E022BA077}" srcOrd="0" destOrd="0" presId="urn:microsoft.com/office/officeart/2005/8/layout/cycle3"/>
    <dgm:cxn modelId="{0F3D7160-E9B0-4C9E-A43B-4A04D3D96C0B}" srcId="{CF51B47E-E3D8-4189-8C63-1BDDB8642A3E}" destId="{F0CB8EDF-84ED-4388-A969-DDC24818775F}" srcOrd="4" destOrd="0" parTransId="{DA4BB3E8-C561-4708-9589-282CE0EBE2F2}" sibTransId="{FD37E6BC-6EA5-4599-BE04-2982EB4EE751}"/>
    <dgm:cxn modelId="{12E9BF45-5280-4EFB-A088-5DF0BFE94444}" srcId="{CF51B47E-E3D8-4189-8C63-1BDDB8642A3E}" destId="{002BB84A-6124-4AD7-8C65-99C52A2BD87F}" srcOrd="3" destOrd="0" parTransId="{0387821E-39C8-486F-8797-434AD5DF00CF}" sibTransId="{38062802-6776-4476-9EA2-F01CA595FDFE}"/>
    <dgm:cxn modelId="{2D0CD066-016E-44D8-B24D-A6D59B8057B7}" type="presOf" srcId="{4FCBA942-E249-4516-A6E6-1D4784E94524}" destId="{A172E3CA-CDFD-46DB-A699-FE23E0031AEC}" srcOrd="0" destOrd="0" presId="urn:microsoft.com/office/officeart/2005/8/layout/cycle3"/>
    <dgm:cxn modelId="{494FDF6B-753B-43D3-A661-7810FF4CE784}" srcId="{CF51B47E-E3D8-4189-8C63-1BDDB8642A3E}" destId="{F43C02FA-E5C1-40D5-A478-C71D440C4FA6}" srcOrd="0" destOrd="0" parTransId="{64379674-22AD-4874-B854-419AE0C3B709}" sibTransId="{7B43534B-6759-45CE-9E7F-B83616E32D81}"/>
    <dgm:cxn modelId="{B7A473B3-7C6F-41BD-87EC-39B5EE55DA1A}" type="presOf" srcId="{F0CB8EDF-84ED-4388-A969-DDC24818775F}" destId="{B555B1A0-B2E4-4E3A-80A6-721606434505}" srcOrd="0" destOrd="0" presId="urn:microsoft.com/office/officeart/2005/8/layout/cycle3"/>
    <dgm:cxn modelId="{D3FCE0B7-CAF3-4176-B276-27CB75D79B84}" type="presOf" srcId="{F104B16D-385B-402F-9ED0-B23D0F571C87}" destId="{EA22929A-1170-4AB8-A972-B4AA621D6BA2}" srcOrd="0" destOrd="0" presId="urn:microsoft.com/office/officeart/2005/8/layout/cycle3"/>
    <dgm:cxn modelId="{F6DFC8EB-335A-4595-9BD5-17455A6ABCED}" type="presOf" srcId="{F43C02FA-E5C1-40D5-A478-C71D440C4FA6}" destId="{6045C182-3161-4BEF-B7EC-CC5B24465976}" srcOrd="0" destOrd="0" presId="urn:microsoft.com/office/officeart/2005/8/layout/cycle3"/>
    <dgm:cxn modelId="{022AAEFD-2B10-48DB-8A10-22925339021F}" type="presOf" srcId="{CF51B47E-E3D8-4189-8C63-1BDDB8642A3E}" destId="{E2B7A121-67C5-409D-883D-CE48F96A5496}" srcOrd="0" destOrd="0" presId="urn:microsoft.com/office/officeart/2005/8/layout/cycle3"/>
    <dgm:cxn modelId="{6956EA68-73F6-4AA5-9222-8490A474D50E}" type="presParOf" srcId="{E2B7A121-67C5-409D-883D-CE48F96A5496}" destId="{8C299E74-10D6-4E7F-B25E-4AE5DFDE5A78}" srcOrd="0" destOrd="0" presId="urn:microsoft.com/office/officeart/2005/8/layout/cycle3"/>
    <dgm:cxn modelId="{33B90D39-7D72-4226-A974-E385FCB4D6CA}" type="presParOf" srcId="{8C299E74-10D6-4E7F-B25E-4AE5DFDE5A78}" destId="{6045C182-3161-4BEF-B7EC-CC5B24465976}" srcOrd="0" destOrd="0" presId="urn:microsoft.com/office/officeart/2005/8/layout/cycle3"/>
    <dgm:cxn modelId="{99D5568D-FC22-48AA-ADE3-7618E2091F4D}" type="presParOf" srcId="{8C299E74-10D6-4E7F-B25E-4AE5DFDE5A78}" destId="{3522C31D-E0C3-4B1B-8708-2F8B55449608}" srcOrd="1" destOrd="0" presId="urn:microsoft.com/office/officeart/2005/8/layout/cycle3"/>
    <dgm:cxn modelId="{E4B44B76-6858-41EB-B0F6-9C1085D9E4C0}" type="presParOf" srcId="{8C299E74-10D6-4E7F-B25E-4AE5DFDE5A78}" destId="{EA22929A-1170-4AB8-A972-B4AA621D6BA2}" srcOrd="2" destOrd="0" presId="urn:microsoft.com/office/officeart/2005/8/layout/cycle3"/>
    <dgm:cxn modelId="{B71F7BE5-ECC6-4133-8E4A-6C56D15C6D80}" type="presParOf" srcId="{8C299E74-10D6-4E7F-B25E-4AE5DFDE5A78}" destId="{A172E3CA-CDFD-46DB-A699-FE23E0031AEC}" srcOrd="3" destOrd="0" presId="urn:microsoft.com/office/officeart/2005/8/layout/cycle3"/>
    <dgm:cxn modelId="{C6BC415A-339F-4905-8002-73D988C34878}" type="presParOf" srcId="{8C299E74-10D6-4E7F-B25E-4AE5DFDE5A78}" destId="{CE963C78-8072-4412-88BC-CB1E022BA077}" srcOrd="4" destOrd="0" presId="urn:microsoft.com/office/officeart/2005/8/layout/cycle3"/>
    <dgm:cxn modelId="{A478BF2C-3D8E-456D-B1CB-1C4320435CBC}" type="presParOf" srcId="{8C299E74-10D6-4E7F-B25E-4AE5DFDE5A78}" destId="{B555B1A0-B2E4-4E3A-80A6-72160643450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A11751-5F62-4F47-A7DF-F3D07B8F1C53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4EFC724B-895D-47FA-A839-0720080193AB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Soggetti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realizzatori</a:t>
          </a:r>
          <a:endParaRPr lang="it-IT" dirty="0">
            <a:solidFill>
              <a:schemeClr val="tx1"/>
            </a:solidFill>
          </a:endParaRPr>
        </a:p>
      </dgm:t>
    </dgm:pt>
    <dgm:pt modelId="{47194F99-25BA-47F0-8126-ED827FD62518}" type="parTrans" cxnId="{022D3AE9-798C-4AF9-B5E6-B2B07DB4E1B3}">
      <dgm:prSet/>
      <dgm:spPr/>
      <dgm:t>
        <a:bodyPr/>
        <a:lstStyle/>
        <a:p>
          <a:endParaRPr lang="it-IT"/>
        </a:p>
      </dgm:t>
    </dgm:pt>
    <dgm:pt modelId="{4DBCF47B-789E-4007-8691-00BAB3094555}" type="sibTrans" cxnId="{022D3AE9-798C-4AF9-B5E6-B2B07DB4E1B3}">
      <dgm:prSet/>
      <dgm:spPr/>
      <dgm:t>
        <a:bodyPr/>
        <a:lstStyle/>
        <a:p>
          <a:endParaRPr lang="it-IT"/>
        </a:p>
      </dgm:t>
    </dgm:pt>
    <dgm:pt modelId="{79848C5C-B169-4065-A562-DC2463BEA14F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Risorse</a:t>
          </a:r>
          <a:endParaRPr lang="it-IT" dirty="0">
            <a:solidFill>
              <a:schemeClr val="tx1"/>
            </a:solidFill>
          </a:endParaRPr>
        </a:p>
      </dgm:t>
    </dgm:pt>
    <dgm:pt modelId="{B5CCCA0A-AEFE-45A7-AF7F-87AE069A9CE4}" type="parTrans" cxnId="{781A3948-A39A-4817-BE62-3453637D9699}">
      <dgm:prSet/>
      <dgm:spPr/>
      <dgm:t>
        <a:bodyPr/>
        <a:lstStyle/>
        <a:p>
          <a:endParaRPr lang="it-IT"/>
        </a:p>
      </dgm:t>
    </dgm:pt>
    <dgm:pt modelId="{8E6570D1-728D-4242-BDDF-AB7153DF6188}" type="sibTrans" cxnId="{781A3948-A39A-4817-BE62-3453637D9699}">
      <dgm:prSet/>
      <dgm:spPr/>
      <dgm:t>
        <a:bodyPr/>
        <a:lstStyle/>
        <a:p>
          <a:endParaRPr lang="it-IT"/>
        </a:p>
      </dgm:t>
    </dgm:pt>
    <dgm:pt modelId="{557A7549-882C-43ED-B497-5CFED81A96E3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Attività</a:t>
          </a:r>
          <a:endParaRPr lang="it-IT" dirty="0">
            <a:solidFill>
              <a:schemeClr val="tx1"/>
            </a:solidFill>
          </a:endParaRPr>
        </a:p>
      </dgm:t>
    </dgm:pt>
    <dgm:pt modelId="{9710836B-96E7-4E80-83CD-1798752D5CE4}" type="parTrans" cxnId="{AA2BD5FC-399D-43B5-88EA-353BD6D6B41A}">
      <dgm:prSet/>
      <dgm:spPr/>
      <dgm:t>
        <a:bodyPr/>
        <a:lstStyle/>
        <a:p>
          <a:endParaRPr lang="it-IT"/>
        </a:p>
      </dgm:t>
    </dgm:pt>
    <dgm:pt modelId="{9BDE4A08-C374-45D5-9823-CFD9DA93ED73}" type="sibTrans" cxnId="{AA2BD5FC-399D-43B5-88EA-353BD6D6B41A}">
      <dgm:prSet/>
      <dgm:spPr/>
      <dgm:t>
        <a:bodyPr/>
        <a:lstStyle/>
        <a:p>
          <a:endParaRPr lang="it-IT"/>
        </a:p>
      </dgm:t>
    </dgm:pt>
    <dgm:pt modelId="{5F709CF9-3AD9-489A-BF6C-8AA200D15CC5}">
      <dgm:prSet phldrT="[Text]"/>
      <dgm:spPr/>
      <dgm:t>
        <a:bodyPr/>
        <a:lstStyle/>
        <a:p>
          <a:r>
            <a:rPr lang="en-US" dirty="0"/>
            <a:t>Output</a:t>
          </a:r>
          <a:endParaRPr lang="it-IT" dirty="0"/>
        </a:p>
      </dgm:t>
    </dgm:pt>
    <dgm:pt modelId="{2C56F3A2-0B7B-4B15-999A-07722F015F45}" type="parTrans" cxnId="{EF802AD5-43DE-4B23-A842-5158B16D2EAD}">
      <dgm:prSet/>
      <dgm:spPr/>
      <dgm:t>
        <a:bodyPr/>
        <a:lstStyle/>
        <a:p>
          <a:endParaRPr lang="it-IT"/>
        </a:p>
      </dgm:t>
    </dgm:pt>
    <dgm:pt modelId="{21842514-3DCD-49B7-9604-5D63FFAACCB2}" type="sibTrans" cxnId="{EF802AD5-43DE-4B23-A842-5158B16D2EAD}">
      <dgm:prSet/>
      <dgm:spPr/>
      <dgm:t>
        <a:bodyPr/>
        <a:lstStyle/>
        <a:p>
          <a:endParaRPr lang="it-IT"/>
        </a:p>
      </dgm:t>
    </dgm:pt>
    <dgm:pt modelId="{D351A9FC-A476-4834-8084-A4E54E6F8965}">
      <dgm:prSet phldrT="[Text]"/>
      <dgm:spPr/>
      <dgm:t>
        <a:bodyPr/>
        <a:lstStyle/>
        <a:p>
          <a:r>
            <a:rPr lang="en-US" dirty="0" err="1"/>
            <a:t>Risultati</a:t>
          </a:r>
          <a:endParaRPr lang="it-IT" dirty="0"/>
        </a:p>
      </dgm:t>
    </dgm:pt>
    <dgm:pt modelId="{D963DD63-238E-4733-A83C-5E73E8403365}" type="parTrans" cxnId="{229E0595-671D-439F-A666-B5C8C33CFD2A}">
      <dgm:prSet/>
      <dgm:spPr/>
      <dgm:t>
        <a:bodyPr/>
        <a:lstStyle/>
        <a:p>
          <a:endParaRPr lang="it-IT"/>
        </a:p>
      </dgm:t>
    </dgm:pt>
    <dgm:pt modelId="{103D5DE6-D27A-4FFF-BCDD-7AFBF63AD888}" type="sibTrans" cxnId="{229E0595-671D-439F-A666-B5C8C33CFD2A}">
      <dgm:prSet/>
      <dgm:spPr/>
      <dgm:t>
        <a:bodyPr/>
        <a:lstStyle/>
        <a:p>
          <a:endParaRPr lang="it-IT"/>
        </a:p>
      </dgm:t>
    </dgm:pt>
    <dgm:pt modelId="{8E8F376B-2766-45AD-9CDA-1D38CA70BBEC}">
      <dgm:prSet phldrT="[Text]"/>
      <dgm:spPr/>
      <dgm:t>
        <a:bodyPr/>
        <a:lstStyle/>
        <a:p>
          <a:r>
            <a:rPr lang="en-US" dirty="0" err="1"/>
            <a:t>Cambiamento</a:t>
          </a:r>
          <a:endParaRPr lang="it-IT" dirty="0"/>
        </a:p>
      </dgm:t>
    </dgm:pt>
    <dgm:pt modelId="{AC62C689-3DAC-4112-9416-3C699A4354FA}" type="parTrans" cxnId="{A976D42B-7030-48A7-80B7-1E88D303E0BE}">
      <dgm:prSet/>
      <dgm:spPr/>
      <dgm:t>
        <a:bodyPr/>
        <a:lstStyle/>
        <a:p>
          <a:endParaRPr lang="it-IT"/>
        </a:p>
      </dgm:t>
    </dgm:pt>
    <dgm:pt modelId="{931C90FF-9971-456D-848A-B1250BC0BE22}" type="sibTrans" cxnId="{A976D42B-7030-48A7-80B7-1E88D303E0BE}">
      <dgm:prSet/>
      <dgm:spPr/>
      <dgm:t>
        <a:bodyPr/>
        <a:lstStyle/>
        <a:p>
          <a:endParaRPr lang="it-IT"/>
        </a:p>
      </dgm:t>
    </dgm:pt>
    <dgm:pt modelId="{FF470B30-984F-4C34-9908-DB19F553B3A8}">
      <dgm:prSet phldrT="[Text]"/>
      <dgm:spPr/>
      <dgm:t>
        <a:bodyPr/>
        <a:lstStyle/>
        <a:p>
          <a:r>
            <a:rPr lang="en-US" dirty="0" err="1"/>
            <a:t>Destinatari</a:t>
          </a:r>
          <a:endParaRPr lang="it-IT" dirty="0"/>
        </a:p>
      </dgm:t>
    </dgm:pt>
    <dgm:pt modelId="{1632C9B3-06C6-4653-B049-5586347EA4CA}" type="parTrans" cxnId="{F5B7DEBC-C652-475E-80F5-4CEAB8968C31}">
      <dgm:prSet/>
      <dgm:spPr/>
      <dgm:t>
        <a:bodyPr/>
        <a:lstStyle/>
        <a:p>
          <a:endParaRPr lang="it-IT"/>
        </a:p>
      </dgm:t>
    </dgm:pt>
    <dgm:pt modelId="{B20B2F84-CEEC-4F45-9BE5-C25ADEBC3521}" type="sibTrans" cxnId="{F5B7DEBC-C652-475E-80F5-4CEAB8968C31}">
      <dgm:prSet/>
      <dgm:spPr/>
      <dgm:t>
        <a:bodyPr/>
        <a:lstStyle/>
        <a:p>
          <a:endParaRPr lang="it-IT"/>
        </a:p>
      </dgm:t>
    </dgm:pt>
    <dgm:pt modelId="{198430C7-528E-4B38-B0A4-ED68A91BEEB5}" type="pres">
      <dgm:prSet presAssocID="{26A11751-5F62-4F47-A7DF-F3D07B8F1C53}" presName="Name0" presStyleCnt="0">
        <dgm:presLayoutVars>
          <dgm:dir/>
          <dgm:resizeHandles/>
        </dgm:presLayoutVars>
      </dgm:prSet>
      <dgm:spPr/>
    </dgm:pt>
    <dgm:pt modelId="{CBF72F1C-A18B-49FB-8ECD-ACCECA92F6CB}" type="pres">
      <dgm:prSet presAssocID="{4EFC724B-895D-47FA-A839-0720080193AB}" presName="compNode" presStyleCnt="0"/>
      <dgm:spPr/>
    </dgm:pt>
    <dgm:pt modelId="{A5E0A1A4-4195-4B33-8D1A-42532D8394C0}" type="pres">
      <dgm:prSet presAssocID="{4EFC724B-895D-47FA-A839-0720080193AB}" presName="dummyConnPt" presStyleCnt="0"/>
      <dgm:spPr/>
    </dgm:pt>
    <dgm:pt modelId="{C8432187-09C5-4DCD-BAFB-C9B86A8A3350}" type="pres">
      <dgm:prSet presAssocID="{4EFC724B-895D-47FA-A839-0720080193AB}" presName="node" presStyleLbl="node1" presStyleIdx="0" presStyleCnt="7">
        <dgm:presLayoutVars>
          <dgm:bulletEnabled val="1"/>
        </dgm:presLayoutVars>
      </dgm:prSet>
      <dgm:spPr/>
    </dgm:pt>
    <dgm:pt modelId="{15AAAF30-0F1B-4F99-B977-70777B3CFB75}" type="pres">
      <dgm:prSet presAssocID="{4DBCF47B-789E-4007-8691-00BAB3094555}" presName="sibTrans" presStyleLbl="bgSibTrans2D1" presStyleIdx="0" presStyleCnt="6"/>
      <dgm:spPr/>
    </dgm:pt>
    <dgm:pt modelId="{2A40FD9F-199F-446A-907E-292D3389DDD2}" type="pres">
      <dgm:prSet presAssocID="{79848C5C-B169-4065-A562-DC2463BEA14F}" presName="compNode" presStyleCnt="0"/>
      <dgm:spPr/>
    </dgm:pt>
    <dgm:pt modelId="{A9190C9F-953F-4C22-81F5-2E7B814A391E}" type="pres">
      <dgm:prSet presAssocID="{79848C5C-B169-4065-A562-DC2463BEA14F}" presName="dummyConnPt" presStyleCnt="0"/>
      <dgm:spPr/>
    </dgm:pt>
    <dgm:pt modelId="{FE393C7C-DF67-4DA8-BCEF-C45343C6BAFF}" type="pres">
      <dgm:prSet presAssocID="{79848C5C-B169-4065-A562-DC2463BEA14F}" presName="node" presStyleLbl="node1" presStyleIdx="1" presStyleCnt="7">
        <dgm:presLayoutVars>
          <dgm:bulletEnabled val="1"/>
        </dgm:presLayoutVars>
      </dgm:prSet>
      <dgm:spPr/>
    </dgm:pt>
    <dgm:pt modelId="{9828B731-90EA-45A8-ABA4-7F12099EEBC4}" type="pres">
      <dgm:prSet presAssocID="{8E6570D1-728D-4242-BDDF-AB7153DF6188}" presName="sibTrans" presStyleLbl="bgSibTrans2D1" presStyleIdx="1" presStyleCnt="6"/>
      <dgm:spPr/>
    </dgm:pt>
    <dgm:pt modelId="{168859C4-BA30-4B2A-A09F-C5234D3AD6A7}" type="pres">
      <dgm:prSet presAssocID="{557A7549-882C-43ED-B497-5CFED81A96E3}" presName="compNode" presStyleCnt="0"/>
      <dgm:spPr/>
    </dgm:pt>
    <dgm:pt modelId="{70DA7A8C-FC6F-4802-ACB6-433DE5F2874C}" type="pres">
      <dgm:prSet presAssocID="{557A7549-882C-43ED-B497-5CFED81A96E3}" presName="dummyConnPt" presStyleCnt="0"/>
      <dgm:spPr/>
    </dgm:pt>
    <dgm:pt modelId="{9AFF18AF-6A42-4643-9222-1BBC5168B3B7}" type="pres">
      <dgm:prSet presAssocID="{557A7549-882C-43ED-B497-5CFED81A96E3}" presName="node" presStyleLbl="node1" presStyleIdx="2" presStyleCnt="7">
        <dgm:presLayoutVars>
          <dgm:bulletEnabled val="1"/>
        </dgm:presLayoutVars>
      </dgm:prSet>
      <dgm:spPr/>
    </dgm:pt>
    <dgm:pt modelId="{7C4CF352-32F5-4907-BBB3-49D1821AFD31}" type="pres">
      <dgm:prSet presAssocID="{9BDE4A08-C374-45D5-9823-CFD9DA93ED73}" presName="sibTrans" presStyleLbl="bgSibTrans2D1" presStyleIdx="2" presStyleCnt="6"/>
      <dgm:spPr/>
    </dgm:pt>
    <dgm:pt modelId="{4A50DC92-6022-4092-9292-5B0AA54507B7}" type="pres">
      <dgm:prSet presAssocID="{5F709CF9-3AD9-489A-BF6C-8AA200D15CC5}" presName="compNode" presStyleCnt="0"/>
      <dgm:spPr/>
    </dgm:pt>
    <dgm:pt modelId="{7C95403F-CDC3-4E51-8817-04A793FB0E25}" type="pres">
      <dgm:prSet presAssocID="{5F709CF9-3AD9-489A-BF6C-8AA200D15CC5}" presName="dummyConnPt" presStyleCnt="0"/>
      <dgm:spPr/>
    </dgm:pt>
    <dgm:pt modelId="{DC35F945-6370-4BF7-9C41-B1D5286FC8A1}" type="pres">
      <dgm:prSet presAssocID="{5F709CF9-3AD9-489A-BF6C-8AA200D15CC5}" presName="node" presStyleLbl="node1" presStyleIdx="3" presStyleCnt="7">
        <dgm:presLayoutVars>
          <dgm:bulletEnabled val="1"/>
        </dgm:presLayoutVars>
      </dgm:prSet>
      <dgm:spPr/>
    </dgm:pt>
    <dgm:pt modelId="{4F00DBC7-910F-442C-A7AE-78DB584F1331}" type="pres">
      <dgm:prSet presAssocID="{21842514-3DCD-49B7-9604-5D63FFAACCB2}" presName="sibTrans" presStyleLbl="bgSibTrans2D1" presStyleIdx="3" presStyleCnt="6"/>
      <dgm:spPr/>
    </dgm:pt>
    <dgm:pt modelId="{451D3C61-37B8-4BA5-BA80-905202DF5E9A}" type="pres">
      <dgm:prSet presAssocID="{D351A9FC-A476-4834-8084-A4E54E6F8965}" presName="compNode" presStyleCnt="0"/>
      <dgm:spPr/>
    </dgm:pt>
    <dgm:pt modelId="{EA4C8C2B-B8D0-4648-B620-8E2FA9A64229}" type="pres">
      <dgm:prSet presAssocID="{D351A9FC-A476-4834-8084-A4E54E6F8965}" presName="dummyConnPt" presStyleCnt="0"/>
      <dgm:spPr/>
    </dgm:pt>
    <dgm:pt modelId="{CC6E5816-252A-4F2F-ABBC-90BC4C1C9C06}" type="pres">
      <dgm:prSet presAssocID="{D351A9FC-A476-4834-8084-A4E54E6F8965}" presName="node" presStyleLbl="node1" presStyleIdx="4" presStyleCnt="7">
        <dgm:presLayoutVars>
          <dgm:bulletEnabled val="1"/>
        </dgm:presLayoutVars>
      </dgm:prSet>
      <dgm:spPr/>
    </dgm:pt>
    <dgm:pt modelId="{AA98AD1F-CC8A-424C-8799-3690C221F249}" type="pres">
      <dgm:prSet presAssocID="{103D5DE6-D27A-4FFF-BCDD-7AFBF63AD888}" presName="sibTrans" presStyleLbl="bgSibTrans2D1" presStyleIdx="4" presStyleCnt="6"/>
      <dgm:spPr/>
    </dgm:pt>
    <dgm:pt modelId="{49511746-2709-4146-9357-5DB51D14F632}" type="pres">
      <dgm:prSet presAssocID="{8E8F376B-2766-45AD-9CDA-1D38CA70BBEC}" presName="compNode" presStyleCnt="0"/>
      <dgm:spPr/>
    </dgm:pt>
    <dgm:pt modelId="{4BA72D9B-D3EB-4589-A8D1-44F2A2DF9E4E}" type="pres">
      <dgm:prSet presAssocID="{8E8F376B-2766-45AD-9CDA-1D38CA70BBEC}" presName="dummyConnPt" presStyleCnt="0"/>
      <dgm:spPr/>
    </dgm:pt>
    <dgm:pt modelId="{B2EA0A62-6D49-42F5-AACB-16E2AD67E131}" type="pres">
      <dgm:prSet presAssocID="{8E8F376B-2766-45AD-9CDA-1D38CA70BBEC}" presName="node" presStyleLbl="node1" presStyleIdx="5" presStyleCnt="7">
        <dgm:presLayoutVars>
          <dgm:bulletEnabled val="1"/>
        </dgm:presLayoutVars>
      </dgm:prSet>
      <dgm:spPr/>
    </dgm:pt>
    <dgm:pt modelId="{55A2BFA7-4328-4E6C-A44C-CFAE758E52D7}" type="pres">
      <dgm:prSet presAssocID="{931C90FF-9971-456D-848A-B1250BC0BE22}" presName="sibTrans" presStyleLbl="bgSibTrans2D1" presStyleIdx="5" presStyleCnt="6"/>
      <dgm:spPr/>
    </dgm:pt>
    <dgm:pt modelId="{57E5109B-8B82-4A52-B6F1-F90210366BF4}" type="pres">
      <dgm:prSet presAssocID="{FF470B30-984F-4C34-9908-DB19F553B3A8}" presName="compNode" presStyleCnt="0"/>
      <dgm:spPr/>
    </dgm:pt>
    <dgm:pt modelId="{E0279DF1-48FC-4AE1-A4AD-B1D23DDC84A0}" type="pres">
      <dgm:prSet presAssocID="{FF470B30-984F-4C34-9908-DB19F553B3A8}" presName="dummyConnPt" presStyleCnt="0"/>
      <dgm:spPr/>
    </dgm:pt>
    <dgm:pt modelId="{A41B52CC-37EE-44A3-871D-48FE541C4589}" type="pres">
      <dgm:prSet presAssocID="{FF470B30-984F-4C34-9908-DB19F553B3A8}" presName="node" presStyleLbl="node1" presStyleIdx="6" presStyleCnt="7">
        <dgm:presLayoutVars>
          <dgm:bulletEnabled val="1"/>
        </dgm:presLayoutVars>
      </dgm:prSet>
      <dgm:spPr/>
    </dgm:pt>
  </dgm:ptLst>
  <dgm:cxnLst>
    <dgm:cxn modelId="{A9FE4418-7EAB-4E83-B30D-B64DF7F8544B}" type="presOf" srcId="{931C90FF-9971-456D-848A-B1250BC0BE22}" destId="{55A2BFA7-4328-4E6C-A44C-CFAE758E52D7}" srcOrd="0" destOrd="0" presId="urn:microsoft.com/office/officeart/2005/8/layout/bProcess4"/>
    <dgm:cxn modelId="{A976D42B-7030-48A7-80B7-1E88D303E0BE}" srcId="{26A11751-5F62-4F47-A7DF-F3D07B8F1C53}" destId="{8E8F376B-2766-45AD-9CDA-1D38CA70BBEC}" srcOrd="5" destOrd="0" parTransId="{AC62C689-3DAC-4112-9416-3C699A4354FA}" sibTransId="{931C90FF-9971-456D-848A-B1250BC0BE22}"/>
    <dgm:cxn modelId="{177B982F-C116-4A05-AFDD-2B87F79669C0}" type="presOf" srcId="{5F709CF9-3AD9-489A-BF6C-8AA200D15CC5}" destId="{DC35F945-6370-4BF7-9C41-B1D5286FC8A1}" srcOrd="0" destOrd="0" presId="urn:microsoft.com/office/officeart/2005/8/layout/bProcess4"/>
    <dgm:cxn modelId="{4B6FF23D-A1BF-4EC1-9558-4D9DA95CA073}" type="presOf" srcId="{4EFC724B-895D-47FA-A839-0720080193AB}" destId="{C8432187-09C5-4DCD-BAFB-C9B86A8A3350}" srcOrd="0" destOrd="0" presId="urn:microsoft.com/office/officeart/2005/8/layout/bProcess4"/>
    <dgm:cxn modelId="{781A3948-A39A-4817-BE62-3453637D9699}" srcId="{26A11751-5F62-4F47-A7DF-F3D07B8F1C53}" destId="{79848C5C-B169-4065-A562-DC2463BEA14F}" srcOrd="1" destOrd="0" parTransId="{B5CCCA0A-AEFE-45A7-AF7F-87AE069A9CE4}" sibTransId="{8E6570D1-728D-4242-BDDF-AB7153DF6188}"/>
    <dgm:cxn modelId="{0AA6616C-29BC-4334-94ED-03A9E7CFCBBE}" type="presOf" srcId="{8E8F376B-2766-45AD-9CDA-1D38CA70BBEC}" destId="{B2EA0A62-6D49-42F5-AACB-16E2AD67E131}" srcOrd="0" destOrd="0" presId="urn:microsoft.com/office/officeart/2005/8/layout/bProcess4"/>
    <dgm:cxn modelId="{5194597B-87E3-44FA-A8A4-9E46A6F111E8}" type="presOf" srcId="{557A7549-882C-43ED-B497-5CFED81A96E3}" destId="{9AFF18AF-6A42-4643-9222-1BBC5168B3B7}" srcOrd="0" destOrd="0" presId="urn:microsoft.com/office/officeart/2005/8/layout/bProcess4"/>
    <dgm:cxn modelId="{38F32186-0562-40C5-8770-F434B8D9CF46}" type="presOf" srcId="{103D5DE6-D27A-4FFF-BCDD-7AFBF63AD888}" destId="{AA98AD1F-CC8A-424C-8799-3690C221F249}" srcOrd="0" destOrd="0" presId="urn:microsoft.com/office/officeart/2005/8/layout/bProcess4"/>
    <dgm:cxn modelId="{317A9A87-B4C9-4552-86E7-133ABF8D7729}" type="presOf" srcId="{9BDE4A08-C374-45D5-9823-CFD9DA93ED73}" destId="{7C4CF352-32F5-4907-BBB3-49D1821AFD31}" srcOrd="0" destOrd="0" presId="urn:microsoft.com/office/officeart/2005/8/layout/bProcess4"/>
    <dgm:cxn modelId="{03805689-E077-471C-A66C-E295069D5489}" type="presOf" srcId="{26A11751-5F62-4F47-A7DF-F3D07B8F1C53}" destId="{198430C7-528E-4B38-B0A4-ED68A91BEEB5}" srcOrd="0" destOrd="0" presId="urn:microsoft.com/office/officeart/2005/8/layout/bProcess4"/>
    <dgm:cxn modelId="{229E0595-671D-439F-A666-B5C8C33CFD2A}" srcId="{26A11751-5F62-4F47-A7DF-F3D07B8F1C53}" destId="{D351A9FC-A476-4834-8084-A4E54E6F8965}" srcOrd="4" destOrd="0" parTransId="{D963DD63-238E-4733-A83C-5E73E8403365}" sibTransId="{103D5DE6-D27A-4FFF-BCDD-7AFBF63AD888}"/>
    <dgm:cxn modelId="{960FDDA0-B801-4B16-9610-48915461CFCE}" type="presOf" srcId="{FF470B30-984F-4C34-9908-DB19F553B3A8}" destId="{A41B52CC-37EE-44A3-871D-48FE541C4589}" srcOrd="0" destOrd="0" presId="urn:microsoft.com/office/officeart/2005/8/layout/bProcess4"/>
    <dgm:cxn modelId="{F5B7DEBC-C652-475E-80F5-4CEAB8968C31}" srcId="{26A11751-5F62-4F47-A7DF-F3D07B8F1C53}" destId="{FF470B30-984F-4C34-9908-DB19F553B3A8}" srcOrd="6" destOrd="0" parTransId="{1632C9B3-06C6-4653-B049-5586347EA4CA}" sibTransId="{B20B2F84-CEEC-4F45-9BE5-C25ADEBC3521}"/>
    <dgm:cxn modelId="{4908B7C0-BC81-4699-91E0-3CDC12AA5FA3}" type="presOf" srcId="{D351A9FC-A476-4834-8084-A4E54E6F8965}" destId="{CC6E5816-252A-4F2F-ABBC-90BC4C1C9C06}" srcOrd="0" destOrd="0" presId="urn:microsoft.com/office/officeart/2005/8/layout/bProcess4"/>
    <dgm:cxn modelId="{EF802AD5-43DE-4B23-A842-5158B16D2EAD}" srcId="{26A11751-5F62-4F47-A7DF-F3D07B8F1C53}" destId="{5F709CF9-3AD9-489A-BF6C-8AA200D15CC5}" srcOrd="3" destOrd="0" parTransId="{2C56F3A2-0B7B-4B15-999A-07722F015F45}" sibTransId="{21842514-3DCD-49B7-9604-5D63FFAACCB2}"/>
    <dgm:cxn modelId="{C59642D7-E1B4-463F-99BB-74F54524BC0D}" type="presOf" srcId="{79848C5C-B169-4065-A562-DC2463BEA14F}" destId="{FE393C7C-DF67-4DA8-BCEF-C45343C6BAFF}" srcOrd="0" destOrd="0" presId="urn:microsoft.com/office/officeart/2005/8/layout/bProcess4"/>
    <dgm:cxn modelId="{AA1F5DD8-D2FD-46FB-9D0A-A3C9FCAD4133}" type="presOf" srcId="{21842514-3DCD-49B7-9604-5D63FFAACCB2}" destId="{4F00DBC7-910F-442C-A7AE-78DB584F1331}" srcOrd="0" destOrd="0" presId="urn:microsoft.com/office/officeart/2005/8/layout/bProcess4"/>
    <dgm:cxn modelId="{CF397AE2-961A-41D3-A544-F0C9DC1B9F9F}" type="presOf" srcId="{4DBCF47B-789E-4007-8691-00BAB3094555}" destId="{15AAAF30-0F1B-4F99-B977-70777B3CFB75}" srcOrd="0" destOrd="0" presId="urn:microsoft.com/office/officeart/2005/8/layout/bProcess4"/>
    <dgm:cxn modelId="{E88528E6-F147-4D16-A82F-CC7C60850816}" type="presOf" srcId="{8E6570D1-728D-4242-BDDF-AB7153DF6188}" destId="{9828B731-90EA-45A8-ABA4-7F12099EEBC4}" srcOrd="0" destOrd="0" presId="urn:microsoft.com/office/officeart/2005/8/layout/bProcess4"/>
    <dgm:cxn modelId="{022D3AE9-798C-4AF9-B5E6-B2B07DB4E1B3}" srcId="{26A11751-5F62-4F47-A7DF-F3D07B8F1C53}" destId="{4EFC724B-895D-47FA-A839-0720080193AB}" srcOrd="0" destOrd="0" parTransId="{47194F99-25BA-47F0-8126-ED827FD62518}" sibTransId="{4DBCF47B-789E-4007-8691-00BAB3094555}"/>
    <dgm:cxn modelId="{AA2BD5FC-399D-43B5-88EA-353BD6D6B41A}" srcId="{26A11751-5F62-4F47-A7DF-F3D07B8F1C53}" destId="{557A7549-882C-43ED-B497-5CFED81A96E3}" srcOrd="2" destOrd="0" parTransId="{9710836B-96E7-4E80-83CD-1798752D5CE4}" sibTransId="{9BDE4A08-C374-45D5-9823-CFD9DA93ED73}"/>
    <dgm:cxn modelId="{71D8084D-F15B-4BB2-AB72-3C22819668A7}" type="presParOf" srcId="{198430C7-528E-4B38-B0A4-ED68A91BEEB5}" destId="{CBF72F1C-A18B-49FB-8ECD-ACCECA92F6CB}" srcOrd="0" destOrd="0" presId="urn:microsoft.com/office/officeart/2005/8/layout/bProcess4"/>
    <dgm:cxn modelId="{FD789616-F86A-469D-A570-8A82D1F0214D}" type="presParOf" srcId="{CBF72F1C-A18B-49FB-8ECD-ACCECA92F6CB}" destId="{A5E0A1A4-4195-4B33-8D1A-42532D8394C0}" srcOrd="0" destOrd="0" presId="urn:microsoft.com/office/officeart/2005/8/layout/bProcess4"/>
    <dgm:cxn modelId="{2A0C87C3-D531-475C-8C8D-D6AAE95C834B}" type="presParOf" srcId="{CBF72F1C-A18B-49FB-8ECD-ACCECA92F6CB}" destId="{C8432187-09C5-4DCD-BAFB-C9B86A8A3350}" srcOrd="1" destOrd="0" presId="urn:microsoft.com/office/officeart/2005/8/layout/bProcess4"/>
    <dgm:cxn modelId="{408D87EE-7EB2-4A6A-B9B1-CBFD83028325}" type="presParOf" srcId="{198430C7-528E-4B38-B0A4-ED68A91BEEB5}" destId="{15AAAF30-0F1B-4F99-B977-70777B3CFB75}" srcOrd="1" destOrd="0" presId="urn:microsoft.com/office/officeart/2005/8/layout/bProcess4"/>
    <dgm:cxn modelId="{DEF5C616-E37F-40E9-AC81-7D9B3F0152AA}" type="presParOf" srcId="{198430C7-528E-4B38-B0A4-ED68A91BEEB5}" destId="{2A40FD9F-199F-446A-907E-292D3389DDD2}" srcOrd="2" destOrd="0" presId="urn:microsoft.com/office/officeart/2005/8/layout/bProcess4"/>
    <dgm:cxn modelId="{E859C616-C902-4E6A-A783-9095AC40D695}" type="presParOf" srcId="{2A40FD9F-199F-446A-907E-292D3389DDD2}" destId="{A9190C9F-953F-4C22-81F5-2E7B814A391E}" srcOrd="0" destOrd="0" presId="urn:microsoft.com/office/officeart/2005/8/layout/bProcess4"/>
    <dgm:cxn modelId="{26E13829-A947-42CA-A149-FBCAF749C950}" type="presParOf" srcId="{2A40FD9F-199F-446A-907E-292D3389DDD2}" destId="{FE393C7C-DF67-4DA8-BCEF-C45343C6BAFF}" srcOrd="1" destOrd="0" presId="urn:microsoft.com/office/officeart/2005/8/layout/bProcess4"/>
    <dgm:cxn modelId="{704E503C-811A-4D17-A213-05BAC566523D}" type="presParOf" srcId="{198430C7-528E-4B38-B0A4-ED68A91BEEB5}" destId="{9828B731-90EA-45A8-ABA4-7F12099EEBC4}" srcOrd="3" destOrd="0" presId="urn:microsoft.com/office/officeart/2005/8/layout/bProcess4"/>
    <dgm:cxn modelId="{EC4AAD3C-F231-405E-B008-A5574B09DA3D}" type="presParOf" srcId="{198430C7-528E-4B38-B0A4-ED68A91BEEB5}" destId="{168859C4-BA30-4B2A-A09F-C5234D3AD6A7}" srcOrd="4" destOrd="0" presId="urn:microsoft.com/office/officeart/2005/8/layout/bProcess4"/>
    <dgm:cxn modelId="{1C23A7AB-EDB6-4FE5-A0E0-FE0249FE6BD3}" type="presParOf" srcId="{168859C4-BA30-4B2A-A09F-C5234D3AD6A7}" destId="{70DA7A8C-FC6F-4802-ACB6-433DE5F2874C}" srcOrd="0" destOrd="0" presId="urn:microsoft.com/office/officeart/2005/8/layout/bProcess4"/>
    <dgm:cxn modelId="{258237C4-C1B9-478B-BF56-2C08EF28DA22}" type="presParOf" srcId="{168859C4-BA30-4B2A-A09F-C5234D3AD6A7}" destId="{9AFF18AF-6A42-4643-9222-1BBC5168B3B7}" srcOrd="1" destOrd="0" presId="urn:microsoft.com/office/officeart/2005/8/layout/bProcess4"/>
    <dgm:cxn modelId="{D49D78D3-B643-4A39-B781-01EBF827B00B}" type="presParOf" srcId="{198430C7-528E-4B38-B0A4-ED68A91BEEB5}" destId="{7C4CF352-32F5-4907-BBB3-49D1821AFD31}" srcOrd="5" destOrd="0" presId="urn:microsoft.com/office/officeart/2005/8/layout/bProcess4"/>
    <dgm:cxn modelId="{B780225B-1645-4291-B0C3-715264BAD885}" type="presParOf" srcId="{198430C7-528E-4B38-B0A4-ED68A91BEEB5}" destId="{4A50DC92-6022-4092-9292-5B0AA54507B7}" srcOrd="6" destOrd="0" presId="urn:microsoft.com/office/officeart/2005/8/layout/bProcess4"/>
    <dgm:cxn modelId="{9BFBDE26-9416-4C9B-A9CE-04B7288B4E51}" type="presParOf" srcId="{4A50DC92-6022-4092-9292-5B0AA54507B7}" destId="{7C95403F-CDC3-4E51-8817-04A793FB0E25}" srcOrd="0" destOrd="0" presId="urn:microsoft.com/office/officeart/2005/8/layout/bProcess4"/>
    <dgm:cxn modelId="{FA429B20-BA4F-484B-B004-9EF8CE107C5D}" type="presParOf" srcId="{4A50DC92-6022-4092-9292-5B0AA54507B7}" destId="{DC35F945-6370-4BF7-9C41-B1D5286FC8A1}" srcOrd="1" destOrd="0" presId="urn:microsoft.com/office/officeart/2005/8/layout/bProcess4"/>
    <dgm:cxn modelId="{204650D1-AEC8-4B2A-B2E0-0D4EB91A00F3}" type="presParOf" srcId="{198430C7-528E-4B38-B0A4-ED68A91BEEB5}" destId="{4F00DBC7-910F-442C-A7AE-78DB584F1331}" srcOrd="7" destOrd="0" presId="urn:microsoft.com/office/officeart/2005/8/layout/bProcess4"/>
    <dgm:cxn modelId="{9B87B639-3983-4164-BF0C-46ED5299E01B}" type="presParOf" srcId="{198430C7-528E-4B38-B0A4-ED68A91BEEB5}" destId="{451D3C61-37B8-4BA5-BA80-905202DF5E9A}" srcOrd="8" destOrd="0" presId="urn:microsoft.com/office/officeart/2005/8/layout/bProcess4"/>
    <dgm:cxn modelId="{B36C5E44-808C-4090-BD16-66CAE3C2B45A}" type="presParOf" srcId="{451D3C61-37B8-4BA5-BA80-905202DF5E9A}" destId="{EA4C8C2B-B8D0-4648-B620-8E2FA9A64229}" srcOrd="0" destOrd="0" presId="urn:microsoft.com/office/officeart/2005/8/layout/bProcess4"/>
    <dgm:cxn modelId="{51051E57-D982-4033-AEF8-884CEB4E42EE}" type="presParOf" srcId="{451D3C61-37B8-4BA5-BA80-905202DF5E9A}" destId="{CC6E5816-252A-4F2F-ABBC-90BC4C1C9C06}" srcOrd="1" destOrd="0" presId="urn:microsoft.com/office/officeart/2005/8/layout/bProcess4"/>
    <dgm:cxn modelId="{06F4C21B-8A05-4508-B151-46CEA74F1B01}" type="presParOf" srcId="{198430C7-528E-4B38-B0A4-ED68A91BEEB5}" destId="{AA98AD1F-CC8A-424C-8799-3690C221F249}" srcOrd="9" destOrd="0" presId="urn:microsoft.com/office/officeart/2005/8/layout/bProcess4"/>
    <dgm:cxn modelId="{E49C5223-CDC3-4DEB-B7A5-A13AD705EE66}" type="presParOf" srcId="{198430C7-528E-4B38-B0A4-ED68A91BEEB5}" destId="{49511746-2709-4146-9357-5DB51D14F632}" srcOrd="10" destOrd="0" presId="urn:microsoft.com/office/officeart/2005/8/layout/bProcess4"/>
    <dgm:cxn modelId="{FB7EA4AF-8085-4D02-8E05-267BCCC93818}" type="presParOf" srcId="{49511746-2709-4146-9357-5DB51D14F632}" destId="{4BA72D9B-D3EB-4589-A8D1-44F2A2DF9E4E}" srcOrd="0" destOrd="0" presId="urn:microsoft.com/office/officeart/2005/8/layout/bProcess4"/>
    <dgm:cxn modelId="{75609650-6EAC-4438-8B74-9B11F140FC2B}" type="presParOf" srcId="{49511746-2709-4146-9357-5DB51D14F632}" destId="{B2EA0A62-6D49-42F5-AACB-16E2AD67E131}" srcOrd="1" destOrd="0" presId="urn:microsoft.com/office/officeart/2005/8/layout/bProcess4"/>
    <dgm:cxn modelId="{010BE5BC-A097-408B-A49B-8EFFA746FEDF}" type="presParOf" srcId="{198430C7-528E-4B38-B0A4-ED68A91BEEB5}" destId="{55A2BFA7-4328-4E6C-A44C-CFAE758E52D7}" srcOrd="11" destOrd="0" presId="urn:microsoft.com/office/officeart/2005/8/layout/bProcess4"/>
    <dgm:cxn modelId="{F70C7BD7-F2BC-4BC7-BFA2-E92A24F19971}" type="presParOf" srcId="{198430C7-528E-4B38-B0A4-ED68A91BEEB5}" destId="{57E5109B-8B82-4A52-B6F1-F90210366BF4}" srcOrd="12" destOrd="0" presId="urn:microsoft.com/office/officeart/2005/8/layout/bProcess4"/>
    <dgm:cxn modelId="{F2831242-3443-4261-91FD-62055D392330}" type="presParOf" srcId="{57E5109B-8B82-4A52-B6F1-F90210366BF4}" destId="{E0279DF1-48FC-4AE1-A4AD-B1D23DDC84A0}" srcOrd="0" destOrd="0" presId="urn:microsoft.com/office/officeart/2005/8/layout/bProcess4"/>
    <dgm:cxn modelId="{FC33300F-623B-4600-B91C-C70FB72740B9}" type="presParOf" srcId="{57E5109B-8B82-4A52-B6F1-F90210366BF4}" destId="{A41B52CC-37EE-44A3-871D-48FE541C458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2C31D-E0C3-4B1B-8708-2F8B55449608}">
      <dsp:nvSpPr>
        <dsp:cNvPr id="0" name=""/>
        <dsp:cNvSpPr/>
      </dsp:nvSpPr>
      <dsp:spPr>
        <a:xfrm>
          <a:off x="1108115" y="-25302"/>
          <a:ext cx="4388827" cy="4388827"/>
        </a:xfrm>
        <a:prstGeom prst="circularArrow">
          <a:avLst>
            <a:gd name="adj1" fmla="val 5544"/>
            <a:gd name="adj2" fmla="val 330680"/>
            <a:gd name="adj3" fmla="val 13802154"/>
            <a:gd name="adj4" fmla="val 17370022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45C182-3161-4BEF-B7EC-CC5B24465976}">
      <dsp:nvSpPr>
        <dsp:cNvPr id="0" name=""/>
        <dsp:cNvSpPr/>
      </dsp:nvSpPr>
      <dsp:spPr>
        <a:xfrm>
          <a:off x="2286614" y="879"/>
          <a:ext cx="2031829" cy="10159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Programmare</a:t>
          </a:r>
        </a:p>
      </dsp:txBody>
      <dsp:txXfrm>
        <a:off x="2336207" y="50472"/>
        <a:ext cx="1932643" cy="916728"/>
      </dsp:txXfrm>
    </dsp:sp>
    <dsp:sp modelId="{EA22929A-1170-4AB8-A972-B4AA621D6BA2}">
      <dsp:nvSpPr>
        <dsp:cNvPr id="0" name=""/>
        <dsp:cNvSpPr/>
      </dsp:nvSpPr>
      <dsp:spPr>
        <a:xfrm>
          <a:off x="4066581" y="1294101"/>
          <a:ext cx="2031829" cy="10159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Identificare</a:t>
          </a:r>
        </a:p>
      </dsp:txBody>
      <dsp:txXfrm>
        <a:off x="4116174" y="1343694"/>
        <a:ext cx="1932643" cy="916728"/>
      </dsp:txXfrm>
    </dsp:sp>
    <dsp:sp modelId="{A172E3CA-CDFD-46DB-A699-FE23E0031AEC}">
      <dsp:nvSpPr>
        <dsp:cNvPr id="0" name=""/>
        <dsp:cNvSpPr/>
      </dsp:nvSpPr>
      <dsp:spPr>
        <a:xfrm>
          <a:off x="3386694" y="3386577"/>
          <a:ext cx="2031829" cy="10159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Formulare</a:t>
          </a:r>
        </a:p>
      </dsp:txBody>
      <dsp:txXfrm>
        <a:off x="3436287" y="3436170"/>
        <a:ext cx="1932643" cy="916728"/>
      </dsp:txXfrm>
    </dsp:sp>
    <dsp:sp modelId="{CE963C78-8072-4412-88BC-CB1E022BA077}">
      <dsp:nvSpPr>
        <dsp:cNvPr id="0" name=""/>
        <dsp:cNvSpPr/>
      </dsp:nvSpPr>
      <dsp:spPr>
        <a:xfrm>
          <a:off x="1186534" y="3386577"/>
          <a:ext cx="2031829" cy="10159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Realizzare</a:t>
          </a:r>
        </a:p>
      </dsp:txBody>
      <dsp:txXfrm>
        <a:off x="1236127" y="3436170"/>
        <a:ext cx="1932643" cy="916728"/>
      </dsp:txXfrm>
    </dsp:sp>
    <dsp:sp modelId="{B555B1A0-B2E4-4E3A-80A6-721606434505}">
      <dsp:nvSpPr>
        <dsp:cNvPr id="0" name=""/>
        <dsp:cNvSpPr/>
      </dsp:nvSpPr>
      <dsp:spPr>
        <a:xfrm>
          <a:off x="506647" y="1294101"/>
          <a:ext cx="2031829" cy="10159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Monitorare e valutare</a:t>
          </a:r>
        </a:p>
      </dsp:txBody>
      <dsp:txXfrm>
        <a:off x="556240" y="1343694"/>
        <a:ext cx="1932643" cy="9167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AAF30-0F1B-4F99-B977-70777B3CFB75}">
      <dsp:nvSpPr>
        <dsp:cNvPr id="0" name=""/>
        <dsp:cNvSpPr/>
      </dsp:nvSpPr>
      <dsp:spPr>
        <a:xfrm rot="5400000">
          <a:off x="-336848" y="1322714"/>
          <a:ext cx="1491731" cy="1801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32187-09C5-4DCD-BAFB-C9B86A8A3350}">
      <dsp:nvSpPr>
        <dsp:cNvPr id="0" name=""/>
        <dsp:cNvSpPr/>
      </dsp:nvSpPr>
      <dsp:spPr>
        <a:xfrm>
          <a:off x="3688" y="366814"/>
          <a:ext cx="2002076" cy="12012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</a:rPr>
            <a:t>Soggetti</a:t>
          </a:r>
          <a:r>
            <a:rPr lang="en-US" sz="2200" kern="1200" dirty="0">
              <a:solidFill>
                <a:schemeClr val="tx1"/>
              </a:solidFill>
            </a:rPr>
            <a:t> </a:t>
          </a:r>
          <a:r>
            <a:rPr lang="en-US" sz="2200" kern="1200" dirty="0" err="1">
              <a:solidFill>
                <a:schemeClr val="tx1"/>
              </a:solidFill>
            </a:rPr>
            <a:t>realizzatori</a:t>
          </a:r>
          <a:endParaRPr lang="it-IT" sz="2200" kern="1200" dirty="0">
            <a:solidFill>
              <a:schemeClr val="tx1"/>
            </a:solidFill>
          </a:endParaRPr>
        </a:p>
      </dsp:txBody>
      <dsp:txXfrm>
        <a:off x="38871" y="401997"/>
        <a:ext cx="1931710" cy="1130879"/>
      </dsp:txXfrm>
    </dsp:sp>
    <dsp:sp modelId="{9828B731-90EA-45A8-ABA4-7F12099EEBC4}">
      <dsp:nvSpPr>
        <dsp:cNvPr id="0" name=""/>
        <dsp:cNvSpPr/>
      </dsp:nvSpPr>
      <dsp:spPr>
        <a:xfrm rot="5400000">
          <a:off x="-336848" y="2824271"/>
          <a:ext cx="1491731" cy="180186"/>
        </a:xfrm>
        <a:prstGeom prst="rect">
          <a:avLst/>
        </a:prstGeom>
        <a:solidFill>
          <a:schemeClr val="accent5">
            <a:hueOff val="1028567"/>
            <a:satOff val="2350"/>
            <a:lumOff val="-651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93C7C-DF67-4DA8-BCEF-C45343C6BAFF}">
      <dsp:nvSpPr>
        <dsp:cNvPr id="0" name=""/>
        <dsp:cNvSpPr/>
      </dsp:nvSpPr>
      <dsp:spPr>
        <a:xfrm>
          <a:off x="3688" y="1868372"/>
          <a:ext cx="2002076" cy="1201245"/>
        </a:xfrm>
        <a:prstGeom prst="roundRect">
          <a:avLst>
            <a:gd name="adj" fmla="val 10000"/>
          </a:avLst>
        </a:prstGeom>
        <a:solidFill>
          <a:schemeClr val="accent5">
            <a:hueOff val="857139"/>
            <a:satOff val="1958"/>
            <a:lumOff val="-54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</a:rPr>
            <a:t>Risorse</a:t>
          </a:r>
          <a:endParaRPr lang="it-IT" sz="2200" kern="1200" dirty="0">
            <a:solidFill>
              <a:schemeClr val="tx1"/>
            </a:solidFill>
          </a:endParaRPr>
        </a:p>
      </dsp:txBody>
      <dsp:txXfrm>
        <a:off x="38871" y="1903555"/>
        <a:ext cx="1931710" cy="1130879"/>
      </dsp:txXfrm>
    </dsp:sp>
    <dsp:sp modelId="{7C4CF352-32F5-4907-BBB3-49D1821AFD31}">
      <dsp:nvSpPr>
        <dsp:cNvPr id="0" name=""/>
        <dsp:cNvSpPr/>
      </dsp:nvSpPr>
      <dsp:spPr>
        <a:xfrm>
          <a:off x="413930" y="3575050"/>
          <a:ext cx="2652935" cy="180186"/>
        </a:xfrm>
        <a:prstGeom prst="rect">
          <a:avLst/>
        </a:prstGeom>
        <a:solidFill>
          <a:schemeClr val="accent5">
            <a:hueOff val="2057134"/>
            <a:satOff val="4699"/>
            <a:lumOff val="-1302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FF18AF-6A42-4643-9222-1BBC5168B3B7}">
      <dsp:nvSpPr>
        <dsp:cNvPr id="0" name=""/>
        <dsp:cNvSpPr/>
      </dsp:nvSpPr>
      <dsp:spPr>
        <a:xfrm>
          <a:off x="3688" y="3369929"/>
          <a:ext cx="2002076" cy="1201245"/>
        </a:xfrm>
        <a:prstGeom prst="roundRect">
          <a:avLst>
            <a:gd name="adj" fmla="val 10000"/>
          </a:avLst>
        </a:prstGeom>
        <a:solidFill>
          <a:schemeClr val="accent5">
            <a:hueOff val="1714279"/>
            <a:satOff val="3916"/>
            <a:lumOff val="-108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tx1"/>
              </a:solidFill>
            </a:rPr>
            <a:t>Attività</a:t>
          </a:r>
          <a:endParaRPr lang="it-IT" sz="2200" kern="1200" dirty="0">
            <a:solidFill>
              <a:schemeClr val="tx1"/>
            </a:solidFill>
          </a:endParaRPr>
        </a:p>
      </dsp:txBody>
      <dsp:txXfrm>
        <a:off x="38871" y="3405112"/>
        <a:ext cx="1931710" cy="1130879"/>
      </dsp:txXfrm>
    </dsp:sp>
    <dsp:sp modelId="{4F00DBC7-910F-442C-A7AE-78DB584F1331}">
      <dsp:nvSpPr>
        <dsp:cNvPr id="0" name=""/>
        <dsp:cNvSpPr/>
      </dsp:nvSpPr>
      <dsp:spPr>
        <a:xfrm rot="16200000">
          <a:off x="2325913" y="2824271"/>
          <a:ext cx="1491731" cy="180186"/>
        </a:xfrm>
        <a:prstGeom prst="rect">
          <a:avLst/>
        </a:prstGeom>
        <a:solidFill>
          <a:schemeClr val="accent5">
            <a:hueOff val="3085702"/>
            <a:satOff val="7049"/>
            <a:lumOff val="-19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5F945-6370-4BF7-9C41-B1D5286FC8A1}">
      <dsp:nvSpPr>
        <dsp:cNvPr id="0" name=""/>
        <dsp:cNvSpPr/>
      </dsp:nvSpPr>
      <dsp:spPr>
        <a:xfrm>
          <a:off x="2666450" y="3369929"/>
          <a:ext cx="2002076" cy="1201245"/>
        </a:xfrm>
        <a:prstGeom prst="roundRect">
          <a:avLst>
            <a:gd name="adj" fmla="val 10000"/>
          </a:avLst>
        </a:prstGeom>
        <a:solidFill>
          <a:schemeClr val="accent5">
            <a:hueOff val="2571418"/>
            <a:satOff val="5874"/>
            <a:lumOff val="-16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Output</a:t>
          </a:r>
          <a:endParaRPr lang="it-IT" sz="2200" kern="1200" dirty="0"/>
        </a:p>
      </dsp:txBody>
      <dsp:txXfrm>
        <a:off x="2701633" y="3405112"/>
        <a:ext cx="1931710" cy="1130879"/>
      </dsp:txXfrm>
    </dsp:sp>
    <dsp:sp modelId="{AA98AD1F-CC8A-424C-8799-3690C221F249}">
      <dsp:nvSpPr>
        <dsp:cNvPr id="0" name=""/>
        <dsp:cNvSpPr/>
      </dsp:nvSpPr>
      <dsp:spPr>
        <a:xfrm rot="16200000">
          <a:off x="2325913" y="1322714"/>
          <a:ext cx="1491731" cy="180186"/>
        </a:xfrm>
        <a:prstGeom prst="rect">
          <a:avLst/>
        </a:prstGeom>
        <a:solidFill>
          <a:schemeClr val="accent5">
            <a:hueOff val="4114269"/>
            <a:satOff val="9398"/>
            <a:lumOff val="-260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6E5816-252A-4F2F-ABBC-90BC4C1C9C06}">
      <dsp:nvSpPr>
        <dsp:cNvPr id="0" name=""/>
        <dsp:cNvSpPr/>
      </dsp:nvSpPr>
      <dsp:spPr>
        <a:xfrm>
          <a:off x="2666450" y="1868372"/>
          <a:ext cx="2002076" cy="1201245"/>
        </a:xfrm>
        <a:prstGeom prst="roundRect">
          <a:avLst>
            <a:gd name="adj" fmla="val 10000"/>
          </a:avLst>
        </a:prstGeom>
        <a:solidFill>
          <a:schemeClr val="accent5">
            <a:hueOff val="3428557"/>
            <a:satOff val="7832"/>
            <a:lumOff val="-216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Risultati</a:t>
          </a:r>
          <a:endParaRPr lang="it-IT" sz="2200" kern="1200" dirty="0"/>
        </a:p>
      </dsp:txBody>
      <dsp:txXfrm>
        <a:off x="2701633" y="1903555"/>
        <a:ext cx="1931710" cy="1130879"/>
      </dsp:txXfrm>
    </dsp:sp>
    <dsp:sp modelId="{55A2BFA7-4328-4E6C-A44C-CFAE758E52D7}">
      <dsp:nvSpPr>
        <dsp:cNvPr id="0" name=""/>
        <dsp:cNvSpPr/>
      </dsp:nvSpPr>
      <dsp:spPr>
        <a:xfrm>
          <a:off x="3076692" y="571935"/>
          <a:ext cx="2652935" cy="180186"/>
        </a:xfrm>
        <a:prstGeom prst="rect">
          <a:avLst/>
        </a:prstGeom>
        <a:solidFill>
          <a:schemeClr val="accent5">
            <a:hueOff val="5142836"/>
            <a:satOff val="11748"/>
            <a:lumOff val="-3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EA0A62-6D49-42F5-AACB-16E2AD67E131}">
      <dsp:nvSpPr>
        <dsp:cNvPr id="0" name=""/>
        <dsp:cNvSpPr/>
      </dsp:nvSpPr>
      <dsp:spPr>
        <a:xfrm>
          <a:off x="2666450" y="366814"/>
          <a:ext cx="2002076" cy="1201245"/>
        </a:xfrm>
        <a:prstGeom prst="roundRect">
          <a:avLst>
            <a:gd name="adj" fmla="val 10000"/>
          </a:avLst>
        </a:prstGeom>
        <a:solidFill>
          <a:schemeClr val="accent5">
            <a:hueOff val="4285696"/>
            <a:satOff val="9790"/>
            <a:lumOff val="-271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Cambiamento</a:t>
          </a:r>
          <a:endParaRPr lang="it-IT" sz="2200" kern="1200" dirty="0"/>
        </a:p>
      </dsp:txBody>
      <dsp:txXfrm>
        <a:off x="2701633" y="401997"/>
        <a:ext cx="1931710" cy="1130879"/>
      </dsp:txXfrm>
    </dsp:sp>
    <dsp:sp modelId="{A41B52CC-37EE-44A3-871D-48FE541C4589}">
      <dsp:nvSpPr>
        <dsp:cNvPr id="0" name=""/>
        <dsp:cNvSpPr/>
      </dsp:nvSpPr>
      <dsp:spPr>
        <a:xfrm>
          <a:off x="5329212" y="366814"/>
          <a:ext cx="2002076" cy="1201245"/>
        </a:xfrm>
        <a:prstGeom prst="roundRect">
          <a:avLst>
            <a:gd name="adj" fmla="val 10000"/>
          </a:avLst>
        </a:prstGeom>
        <a:solidFill>
          <a:schemeClr val="accent5">
            <a:hueOff val="5142836"/>
            <a:satOff val="11748"/>
            <a:lumOff val="-3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Destinatari</a:t>
          </a:r>
          <a:endParaRPr lang="it-IT" sz="2200" kern="1200" dirty="0"/>
        </a:p>
      </dsp:txBody>
      <dsp:txXfrm>
        <a:off x="5364395" y="401997"/>
        <a:ext cx="1931710" cy="1130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425" cy="494186"/>
          </a:xfrm>
          <a:prstGeom prst="rect">
            <a:avLst/>
          </a:prstGeom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9114" y="0"/>
            <a:ext cx="2921424" cy="494186"/>
          </a:xfrm>
          <a:prstGeom prst="rect">
            <a:avLst/>
          </a:prstGeom>
        </p:spPr>
        <p:txBody>
          <a:bodyPr vert="horz" wrap="square" lIns="90846" tIns="45423" rIns="90846" bIns="4542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/>
            </a:lvl1pPr>
          </a:lstStyle>
          <a:p>
            <a:fld id="{EA06BC72-537A-4751-8173-45C96B47FD05}" type="datetimeFigureOut">
              <a:rPr lang="it-IT"/>
              <a:pPr/>
              <a:t>09/10/2022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376899"/>
            <a:ext cx="2921425" cy="494185"/>
          </a:xfrm>
          <a:prstGeom prst="rect">
            <a:avLst/>
          </a:prstGeom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9114" y="9376899"/>
            <a:ext cx="2921424" cy="494185"/>
          </a:xfrm>
          <a:prstGeom prst="rect">
            <a:avLst/>
          </a:prstGeom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/>
            </a:lvl1pPr>
          </a:lstStyle>
          <a:p>
            <a:fld id="{C1803655-75B3-469A-8F64-115BD3F9B7A2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42113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42113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42113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42113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13318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08025" y="746125"/>
            <a:ext cx="5319713" cy="36830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89033" y="4746078"/>
            <a:ext cx="4841218" cy="41713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992" tIns="47211" rIns="92992" bIns="47211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951235" y="4682923"/>
            <a:ext cx="4838068" cy="465608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995332" y="382086"/>
            <a:ext cx="4754599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846" tIns="45423" rIns="90846" bIns="45423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it-IT">
              <a:latin typeface="Times New Roman" pitchFamily="16" charset="0"/>
              <a:ea typeface="MS Gothic" charset="-128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924462" y="179991"/>
            <a:ext cx="4940436" cy="2178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992" tIns="47211" rIns="92992" bIns="47211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681074" algn="r"/>
                <a:tab pos="5190504" algn="l"/>
                <a:tab pos="6229866" algn="l"/>
                <a:tab pos="7269229" algn="l"/>
                <a:tab pos="8308591" algn="l"/>
                <a:tab pos="9347954" algn="l"/>
                <a:tab pos="10387316" algn="l"/>
                <a:tab pos="10709061" algn="l"/>
                <a:tab pos="10709061" algn="l"/>
                <a:tab pos="10710638" algn="l"/>
              </a:tabLst>
              <a:defRPr/>
            </a:pPr>
            <a:r>
              <a:rPr lang="it-IT" sz="800">
                <a:solidFill>
                  <a:srgbClr val="000000"/>
                </a:solidFill>
                <a:latin typeface="Arial" charset="0"/>
                <a:ea typeface="MS Gothic" charset="-128"/>
              </a:rPr>
              <a:t>ABBEY NATIONAL	PROJECT MANAGEMENT SKILLS FOR PROJECT TEAM MEMBERS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995332" y="9459000"/>
            <a:ext cx="4754599" cy="157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846" tIns="45423" rIns="90846" bIns="45423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it-IT">
              <a:latin typeface="Times New Roman" pitchFamily="16" charset="0"/>
              <a:ea typeface="MS Gothic" charset="-128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924462" y="9451105"/>
            <a:ext cx="4940436" cy="2178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992" tIns="47211" rIns="92992" bIns="47211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2310571" algn="ctr"/>
                <a:tab pos="4681074" algn="r"/>
                <a:tab pos="5190504" algn="l"/>
                <a:tab pos="6229866" algn="l"/>
                <a:tab pos="7269229" algn="l"/>
                <a:tab pos="8308591" algn="l"/>
                <a:tab pos="9347954" algn="l"/>
                <a:tab pos="10387316" algn="l"/>
                <a:tab pos="10709061" algn="l"/>
                <a:tab pos="10709061" algn="l"/>
                <a:tab pos="10710638" algn="l"/>
              </a:tabLst>
              <a:defRPr/>
            </a:pPr>
            <a:r>
              <a:rPr lang="it-IT" sz="800">
                <a:solidFill>
                  <a:srgbClr val="000000"/>
                </a:solidFill>
                <a:latin typeface="Arial" charset="0"/>
                <a:ea typeface="MS Gothic" charset="-128"/>
              </a:rPr>
              <a:t>	 ABN-010	 © 1999 Learning Dimensions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045728" y="4768182"/>
            <a:ext cx="680353" cy="3094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992" tIns="47211" rIns="92992" bIns="47211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4765" algn="l"/>
                <a:tab pos="891108" algn="l"/>
                <a:tab pos="1337450" algn="l"/>
                <a:tab pos="1783792" algn="l"/>
                <a:tab pos="2230134" algn="l"/>
                <a:tab pos="2676477" algn="l"/>
                <a:tab pos="3122819" algn="l"/>
                <a:tab pos="3569162" algn="l"/>
                <a:tab pos="4015503" algn="l"/>
                <a:tab pos="4461846" algn="l"/>
                <a:tab pos="4908188" algn="l"/>
                <a:tab pos="5354531" algn="l"/>
                <a:tab pos="5800873" algn="l"/>
                <a:tab pos="6247215" algn="l"/>
                <a:tab pos="6693557" algn="l"/>
                <a:tab pos="7139900" algn="l"/>
                <a:tab pos="7586242" algn="l"/>
                <a:tab pos="8032585" algn="l"/>
                <a:tab pos="8478926" algn="l"/>
                <a:tab pos="8925269" algn="l"/>
              </a:tabLst>
              <a:defRPr/>
            </a:pPr>
            <a:r>
              <a:rPr lang="it-IT" sz="1400" b="1">
                <a:solidFill>
                  <a:srgbClr val="000000"/>
                </a:solidFill>
                <a:latin typeface="Arial" charset="0"/>
                <a:ea typeface="MS Gothic" charset="-128"/>
              </a:rPr>
              <a:t>Notes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09613" y="746125"/>
            <a:ext cx="5318125" cy="3683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493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982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432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699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998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1677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953574" y="762732"/>
            <a:ext cx="4881789" cy="36593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endParaRPr lang="it-IT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/>
          </p:nvPr>
        </p:nvSpPr>
        <p:spPr>
          <a:xfrm>
            <a:off x="989469" y="4746078"/>
            <a:ext cx="4842772" cy="4173599"/>
          </a:xfrm>
          <a:noFill/>
          <a:ln/>
        </p:spPr>
        <p:txBody>
          <a:bodyPr wrap="none" anchor="ctr"/>
          <a:lstStyle/>
          <a:p>
            <a:endParaRPr 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8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19114" y="9376899"/>
            <a:ext cx="2921424" cy="49418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846" tIns="45423" rIns="90846" bIns="45423"/>
          <a:lstStyle/>
          <a:p>
            <a:pPr eaLnBrk="0" hangingPunct="0">
              <a:buClr>
                <a:srgbClr val="000000"/>
              </a:buClr>
              <a:buSzPct val="100000"/>
              <a:tabLst>
                <a:tab pos="0" algn="l"/>
                <a:tab pos="447919" algn="l"/>
                <a:tab pos="897417" algn="l"/>
                <a:tab pos="1346913" algn="l"/>
                <a:tab pos="1796410" algn="l"/>
                <a:tab pos="2245906" algn="l"/>
                <a:tab pos="2695403" algn="l"/>
                <a:tab pos="3144899" algn="l"/>
                <a:tab pos="3594397" algn="l"/>
                <a:tab pos="4043893" algn="l"/>
                <a:tab pos="4493390" algn="l"/>
                <a:tab pos="4942886" algn="l"/>
                <a:tab pos="5392383" algn="l"/>
                <a:tab pos="5841879" algn="l"/>
                <a:tab pos="6291377" algn="l"/>
                <a:tab pos="6740873" algn="l"/>
                <a:tab pos="7190370" algn="l"/>
                <a:tab pos="7639866" algn="l"/>
                <a:tab pos="8089363" algn="l"/>
                <a:tab pos="8538859" algn="l"/>
                <a:tab pos="8988356" algn="l"/>
              </a:tabLst>
            </a:pPr>
            <a:fld id="{47040E14-8DC1-4DF7-8BB2-EB6FBEA09DFC}" type="slidenum">
              <a:rPr lang="it-IT"/>
              <a:pPr eaLnBrk="0" hangingPunct="0">
                <a:buClr>
                  <a:srgbClr val="000000"/>
                </a:buClr>
                <a:buSzPct val="100000"/>
                <a:tabLst>
                  <a:tab pos="0" algn="l"/>
                  <a:tab pos="447919" algn="l"/>
                  <a:tab pos="897417" algn="l"/>
                  <a:tab pos="1346913" algn="l"/>
                  <a:tab pos="1796410" algn="l"/>
                  <a:tab pos="2245906" algn="l"/>
                  <a:tab pos="2695403" algn="l"/>
                  <a:tab pos="3144899" algn="l"/>
                  <a:tab pos="3594397" algn="l"/>
                  <a:tab pos="4043893" algn="l"/>
                  <a:tab pos="4493390" algn="l"/>
                  <a:tab pos="4942886" algn="l"/>
                  <a:tab pos="5392383" algn="l"/>
                  <a:tab pos="5841879" algn="l"/>
                  <a:tab pos="6291377" algn="l"/>
                  <a:tab pos="6740873" algn="l"/>
                  <a:tab pos="7190370" algn="l"/>
                  <a:tab pos="7639866" algn="l"/>
                  <a:tab pos="8089363" algn="l"/>
                  <a:tab pos="8538859" algn="l"/>
                  <a:tab pos="8988356" algn="l"/>
                </a:tabLst>
              </a:pPr>
              <a:t>25</a:t>
            </a:fld>
            <a:endParaRPr lang="it-IT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90" tIns="45746" rIns="91490" bIns="45746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body"/>
          </p:nvPr>
        </p:nvSpPr>
        <p:spPr>
          <a:xfrm>
            <a:off x="915012" y="4727131"/>
            <a:ext cx="4956185" cy="4420831"/>
          </a:xfrm>
          <a:noFill/>
          <a:ln/>
        </p:spPr>
        <p:txBody>
          <a:bodyPr wrap="none" anchor="ctr"/>
          <a:lstStyle/>
          <a:p>
            <a:endParaRPr lang="it-I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52810" y="762594"/>
            <a:ext cx="4882165" cy="365981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846" tIns="45423" rIns="90846" bIns="45423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989033" y="4746078"/>
            <a:ext cx="4842793" cy="4172949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323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89813" y="504825"/>
            <a:ext cx="2109787" cy="554196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55688" y="504825"/>
            <a:ext cx="6181725" cy="554196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55688" y="1962150"/>
            <a:ext cx="4144962" cy="408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53050" y="1962150"/>
            <a:ext cx="4146550" cy="408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504825"/>
            <a:ext cx="8375650" cy="1136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Cliccate</a:t>
            </a:r>
            <a:r>
              <a:rPr lang="en-GB" dirty="0"/>
              <a:t> per </a:t>
            </a:r>
            <a:r>
              <a:rPr lang="en-GB" dirty="0" err="1"/>
              <a:t>modificare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</a:t>
            </a:r>
            <a:r>
              <a:rPr lang="en-GB" dirty="0" err="1"/>
              <a:t>formato</a:t>
            </a:r>
            <a:r>
              <a:rPr lang="en-GB" dirty="0"/>
              <a:t> del </a:t>
            </a:r>
            <a:r>
              <a:rPr lang="en-GB" dirty="0" err="1"/>
              <a:t>testo</a:t>
            </a:r>
            <a:r>
              <a:rPr lang="en-GB" dirty="0"/>
              <a:t> del </a:t>
            </a:r>
            <a:r>
              <a:rPr lang="en-GB" dirty="0" err="1"/>
              <a:t>titolo</a:t>
            </a:r>
            <a:endParaRPr lang="en-GB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688" y="1962150"/>
            <a:ext cx="8443912" cy="408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Cliccate per modificare il formato del testo della struttura</a:t>
            </a:r>
          </a:p>
          <a:p>
            <a:pPr lvl="1"/>
            <a:r>
              <a:rPr lang="en-GB"/>
              <a:t>Secondo livello struttura</a:t>
            </a:r>
          </a:p>
          <a:p>
            <a:pPr lvl="2"/>
            <a:r>
              <a:rPr lang="en-GB"/>
              <a:t>Terzo livello struttura</a:t>
            </a:r>
          </a:p>
          <a:p>
            <a:pPr lvl="3"/>
            <a:r>
              <a:rPr lang="en-GB"/>
              <a:t>Quarto livello struttura</a:t>
            </a:r>
          </a:p>
          <a:p>
            <a:pPr lvl="4"/>
            <a:r>
              <a:rPr lang="en-GB"/>
              <a:t>Quinto livello struttura</a:t>
            </a:r>
          </a:p>
          <a:p>
            <a:pPr lvl="4"/>
            <a:r>
              <a:rPr lang="en-GB"/>
              <a:t>Sesto livello struttura</a:t>
            </a:r>
          </a:p>
          <a:p>
            <a:pPr lvl="4"/>
            <a:r>
              <a:rPr lang="en-GB"/>
              <a:t>Settimo livello struttura</a:t>
            </a:r>
          </a:p>
          <a:p>
            <a:pPr lvl="4"/>
            <a:r>
              <a:rPr lang="en-GB"/>
              <a:t>Ottavo livello struttura</a:t>
            </a:r>
          </a:p>
          <a:p>
            <a:pPr lvl="4"/>
            <a:r>
              <a:rPr lang="en-GB"/>
              <a:t>Nono livello struttura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350" y="6350"/>
            <a:ext cx="9891713" cy="6843713"/>
          </a:xfrm>
          <a:prstGeom prst="rect">
            <a:avLst/>
          </a:prstGeom>
          <a:noFill/>
          <a:ln w="126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057650" y="2914650"/>
            <a:ext cx="9906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600" b="1">
          <a:solidFill>
            <a:srgbClr val="000000"/>
          </a:solidFill>
          <a:latin typeface="Arial" charset="0"/>
          <a:ea typeface="MS Gothic" charset="-128"/>
        </a:defRPr>
      </a:lvl2pPr>
      <a:lvl3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600" b="1">
          <a:solidFill>
            <a:srgbClr val="000000"/>
          </a:solidFill>
          <a:latin typeface="Arial" charset="0"/>
          <a:ea typeface="MS Gothic" charset="-128"/>
        </a:defRPr>
      </a:lvl3pPr>
      <a:lvl4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600" b="1">
          <a:solidFill>
            <a:srgbClr val="000000"/>
          </a:solidFill>
          <a:latin typeface="Arial" charset="0"/>
          <a:ea typeface="MS Gothic" charset="-128"/>
        </a:defRPr>
      </a:lvl4pPr>
      <a:lvl5pPr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600" b="1">
          <a:solidFill>
            <a:srgbClr val="000000"/>
          </a:solidFill>
          <a:latin typeface="Arial" charset="0"/>
          <a:ea typeface="MS Gothic" charset="-128"/>
        </a:defRPr>
      </a:lvl5pPr>
      <a:lvl6pPr marL="457200"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600" b="1">
          <a:solidFill>
            <a:srgbClr val="000000"/>
          </a:solidFill>
          <a:latin typeface="Arial" charset="0"/>
          <a:ea typeface="MS Gothic" charset="-128"/>
        </a:defRPr>
      </a:lvl6pPr>
      <a:lvl7pPr marL="914400"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600" b="1">
          <a:solidFill>
            <a:srgbClr val="000000"/>
          </a:solidFill>
          <a:latin typeface="Arial" charset="0"/>
          <a:ea typeface="MS Gothic" charset="-128"/>
        </a:defRPr>
      </a:lvl7pPr>
      <a:lvl8pPr marL="1371600"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600" b="1">
          <a:solidFill>
            <a:srgbClr val="000000"/>
          </a:solidFill>
          <a:latin typeface="Arial" charset="0"/>
          <a:ea typeface="MS Gothic" charset="-128"/>
        </a:defRPr>
      </a:lvl8pPr>
      <a:lvl9pPr marL="1828800" algn="l" defTabSz="449263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3600" b="1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lnSpc>
          <a:spcPct val="87000"/>
        </a:lnSpc>
        <a:spcBef>
          <a:spcPct val="0"/>
        </a:spcBef>
        <a:spcAft>
          <a:spcPts val="1000"/>
        </a:spcAft>
        <a:buClr>
          <a:srgbClr val="000000"/>
        </a:buClr>
        <a:buSzPct val="100000"/>
        <a:buFont typeface="Arial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371475" indent="-258763" algn="l" defTabSz="449263" rtl="0" eaLnBrk="0" fontAlgn="base" hangingPunct="0">
        <a:lnSpc>
          <a:spcPct val="87000"/>
        </a:lnSpc>
        <a:spcBef>
          <a:spcPct val="0"/>
        </a:spcBef>
        <a:spcAft>
          <a:spcPts val="1000"/>
        </a:spcAft>
        <a:buClr>
          <a:srgbClr val="FF6401"/>
        </a:buClr>
        <a:buSzPct val="77000"/>
        <a:buFont typeface="Wingdings 3" pitchFamily="18" charset="2"/>
        <a:buChar char=""/>
        <a:defRPr sz="2000">
          <a:solidFill>
            <a:srgbClr val="000000"/>
          </a:solidFill>
          <a:latin typeface="+mn-lt"/>
          <a:ea typeface="+mn-ea"/>
        </a:defRPr>
      </a:lvl2pPr>
      <a:lvl3pPr marL="747713" indent="-255588" algn="l" defTabSz="449263" rtl="0" eaLnBrk="0" fontAlgn="base" hangingPunct="0">
        <a:lnSpc>
          <a:spcPct val="87000"/>
        </a:lnSpc>
        <a:spcBef>
          <a:spcPct val="0"/>
        </a:spcBef>
        <a:spcAft>
          <a:spcPts val="1000"/>
        </a:spcAft>
        <a:buClr>
          <a:srgbClr val="FF6401"/>
        </a:buClr>
        <a:buSzPct val="87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</a:defRPr>
      </a:lvl3pPr>
      <a:lvl4pPr marL="1125538" indent="-257175" algn="l" defTabSz="449263" rtl="0" eaLnBrk="0" fontAlgn="base" hangingPunct="0">
        <a:lnSpc>
          <a:spcPct val="87000"/>
        </a:lnSpc>
        <a:spcBef>
          <a:spcPct val="0"/>
        </a:spcBef>
        <a:spcAft>
          <a:spcPts val="1000"/>
        </a:spcAft>
        <a:buClr>
          <a:srgbClr val="FF6401"/>
        </a:buClr>
        <a:buSzPct val="100000"/>
        <a:buFont typeface="Wingdings" pitchFamily="2" charset="2"/>
        <a:buChar char=""/>
        <a:defRPr sz="2000">
          <a:solidFill>
            <a:srgbClr val="000000"/>
          </a:solidFill>
          <a:latin typeface="+mn-lt"/>
          <a:ea typeface="+mn-ea"/>
        </a:defRPr>
      </a:lvl4pPr>
      <a:lvl5pPr marL="1482725" indent="-239713" algn="l" defTabSz="449263" rtl="0" eaLnBrk="0" fontAlgn="base" hangingPunct="0">
        <a:lnSpc>
          <a:spcPct val="87000"/>
        </a:lnSpc>
        <a:spcBef>
          <a:spcPct val="0"/>
        </a:spcBef>
        <a:spcAft>
          <a:spcPts val="1000"/>
        </a:spcAft>
        <a:buClr>
          <a:srgbClr val="FF6401"/>
        </a:buClr>
        <a:buSzPct val="100000"/>
        <a:buFont typeface="Arial" charset="0"/>
        <a:buChar char="•"/>
        <a:defRPr sz="2000">
          <a:solidFill>
            <a:srgbClr val="000000"/>
          </a:solidFill>
          <a:latin typeface="+mn-lt"/>
          <a:ea typeface="+mn-ea"/>
        </a:defRPr>
      </a:lvl5pPr>
      <a:lvl6pPr marL="1939925" indent="-239713" algn="l" defTabSz="449263" rtl="0" eaLnBrk="0" fontAlgn="base" hangingPunct="0">
        <a:lnSpc>
          <a:spcPct val="87000"/>
        </a:lnSpc>
        <a:spcBef>
          <a:spcPct val="0"/>
        </a:spcBef>
        <a:spcAft>
          <a:spcPts val="1000"/>
        </a:spcAft>
        <a:buClr>
          <a:srgbClr val="FF6401"/>
        </a:buClr>
        <a:buSzPct val="100000"/>
        <a:buFont typeface="Arial" charset="0"/>
        <a:buChar char="•"/>
        <a:defRPr sz="2000">
          <a:solidFill>
            <a:srgbClr val="000000"/>
          </a:solidFill>
          <a:latin typeface="+mn-lt"/>
          <a:ea typeface="+mn-ea"/>
        </a:defRPr>
      </a:lvl6pPr>
      <a:lvl7pPr marL="2397125" indent="-239713" algn="l" defTabSz="449263" rtl="0" eaLnBrk="0" fontAlgn="base" hangingPunct="0">
        <a:lnSpc>
          <a:spcPct val="87000"/>
        </a:lnSpc>
        <a:spcBef>
          <a:spcPct val="0"/>
        </a:spcBef>
        <a:spcAft>
          <a:spcPts val="1000"/>
        </a:spcAft>
        <a:buClr>
          <a:srgbClr val="FF6401"/>
        </a:buClr>
        <a:buSzPct val="100000"/>
        <a:buFont typeface="Arial" charset="0"/>
        <a:buChar char="•"/>
        <a:defRPr sz="2000">
          <a:solidFill>
            <a:srgbClr val="000000"/>
          </a:solidFill>
          <a:latin typeface="+mn-lt"/>
          <a:ea typeface="+mn-ea"/>
        </a:defRPr>
      </a:lvl7pPr>
      <a:lvl8pPr marL="2854325" indent="-239713" algn="l" defTabSz="449263" rtl="0" eaLnBrk="0" fontAlgn="base" hangingPunct="0">
        <a:lnSpc>
          <a:spcPct val="87000"/>
        </a:lnSpc>
        <a:spcBef>
          <a:spcPct val="0"/>
        </a:spcBef>
        <a:spcAft>
          <a:spcPts val="1000"/>
        </a:spcAft>
        <a:buClr>
          <a:srgbClr val="FF6401"/>
        </a:buClr>
        <a:buSzPct val="100000"/>
        <a:buFont typeface="Arial" charset="0"/>
        <a:buChar char="•"/>
        <a:defRPr sz="2000">
          <a:solidFill>
            <a:srgbClr val="000000"/>
          </a:solidFill>
          <a:latin typeface="+mn-lt"/>
          <a:ea typeface="+mn-ea"/>
        </a:defRPr>
      </a:lvl8pPr>
      <a:lvl9pPr marL="3311525" indent="-239713" algn="l" defTabSz="449263" rtl="0" eaLnBrk="0" fontAlgn="base" hangingPunct="0">
        <a:lnSpc>
          <a:spcPct val="87000"/>
        </a:lnSpc>
        <a:spcBef>
          <a:spcPct val="0"/>
        </a:spcBef>
        <a:spcAft>
          <a:spcPts val="1000"/>
        </a:spcAft>
        <a:buClr>
          <a:srgbClr val="FF6401"/>
        </a:buClr>
        <a:buSzPct val="100000"/>
        <a:buFont typeface="Arial" charset="0"/>
        <a:buChar char="•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contenuto 2"/>
          <p:cNvSpPr>
            <a:spLocks noGrp="1"/>
          </p:cNvSpPr>
          <p:nvPr>
            <p:ph idx="1"/>
          </p:nvPr>
        </p:nvSpPr>
        <p:spPr>
          <a:xfrm>
            <a:off x="542876" y="3212976"/>
            <a:ext cx="8821836" cy="1573907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None/>
            </a:pPr>
            <a:r>
              <a:rPr lang="it-IT" sz="2800" b="1" dirty="0">
                <a:solidFill>
                  <a:schemeClr val="tx1"/>
                </a:solidFill>
                <a:latin typeface="Georgia" pitchFamily="18" charset="0"/>
              </a:rPr>
              <a:t>Guardiamo in faccia il «progetto»</a:t>
            </a:r>
          </a:p>
          <a:p>
            <a:pPr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3200" dirty="0">
              <a:solidFill>
                <a:srgbClr val="00B0F0"/>
              </a:solidFill>
              <a:latin typeface="Georgia" pitchFamily="18" charset="0"/>
            </a:endParaRPr>
          </a:p>
          <a:p>
            <a:pPr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36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076" name="Rettangolo 8"/>
          <p:cNvSpPr>
            <a:spLocks noChangeArrowheads="1"/>
          </p:cNvSpPr>
          <p:nvPr/>
        </p:nvSpPr>
        <p:spPr bwMode="auto">
          <a:xfrm>
            <a:off x="608618" y="4556050"/>
            <a:ext cx="4953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i="1" dirty="0">
                <a:solidFill>
                  <a:schemeClr val="tx1"/>
                </a:solidFill>
                <a:latin typeface="Georgia" pitchFamily="18" charset="0"/>
              </a:rPr>
              <a:t>Pietro Celotti</a:t>
            </a:r>
            <a:endParaRPr lang="it-IT" sz="2000" i="1" dirty="0">
              <a:latin typeface="Georgia" pitchFamily="18" charset="0"/>
            </a:endParaRPr>
          </a:p>
        </p:txBody>
      </p:sp>
      <p:sp>
        <p:nvSpPr>
          <p:cNvPr id="3078" name="Rettangolo 10"/>
          <p:cNvSpPr>
            <a:spLocks noChangeArrowheads="1"/>
          </p:cNvSpPr>
          <p:nvPr/>
        </p:nvSpPr>
        <p:spPr bwMode="auto">
          <a:xfrm>
            <a:off x="608618" y="908734"/>
            <a:ext cx="2334293" cy="25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buClr>
                <a:srgbClr val="003399"/>
              </a:buClr>
              <a:buFont typeface="Garamond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dirty="0">
                <a:solidFill>
                  <a:schemeClr val="tx1"/>
                </a:solidFill>
                <a:latin typeface="Georgia" pitchFamily="18" charset="0"/>
              </a:rPr>
              <a:t>Ancona, 8 ottobre 2022</a:t>
            </a:r>
          </a:p>
        </p:txBody>
      </p:sp>
      <p:pic>
        <p:nvPicPr>
          <p:cNvPr id="6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9250" y="142875"/>
            <a:ext cx="1277849" cy="909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BEFE3AB-3F05-AFE1-8123-8131F6EF8E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322" y="5733402"/>
            <a:ext cx="8069922" cy="717757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54CD68B7-C515-0137-5381-ABB37DAA1194}"/>
              </a:ext>
            </a:extLst>
          </p:cNvPr>
          <p:cNvSpPr txBox="1">
            <a:spLocks/>
          </p:cNvSpPr>
          <p:nvPr/>
        </p:nvSpPr>
        <p:spPr bwMode="auto">
          <a:xfrm>
            <a:off x="273274" y="1788253"/>
            <a:ext cx="8821836" cy="15739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71475" indent="-258763" algn="l" defTabSz="449263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ts val="1000"/>
              </a:spcAft>
              <a:buClr>
                <a:srgbClr val="FF6401"/>
              </a:buClr>
              <a:buSzPct val="77000"/>
              <a:buFont typeface="Wingdings 3" pitchFamily="18" charset="2"/>
              <a:buChar char="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747713" indent="-255588" algn="l" defTabSz="449263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ts val="1000"/>
              </a:spcAft>
              <a:buClr>
                <a:srgbClr val="FF6401"/>
              </a:buClr>
              <a:buSzPct val="87000"/>
              <a:buFont typeface="Arial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125538" indent="-257175" algn="l" defTabSz="449263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ts val="1000"/>
              </a:spcAft>
              <a:buClr>
                <a:srgbClr val="FF6401"/>
              </a:buClr>
              <a:buSzPct val="100000"/>
              <a:buFont typeface="Wingdings" pitchFamily="2" charset="2"/>
              <a:buChar char="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1482725" indent="-239713" algn="l" defTabSz="449263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ts val="1000"/>
              </a:spcAft>
              <a:buClr>
                <a:srgbClr val="FF6401"/>
              </a:buClr>
              <a:buSzPct val="100000"/>
              <a:buFont typeface="Arial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1939925" indent="-239713" algn="l" defTabSz="449263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ts val="1000"/>
              </a:spcAft>
              <a:buClr>
                <a:srgbClr val="FF6401"/>
              </a:buClr>
              <a:buSzPct val="100000"/>
              <a:buFont typeface="Arial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397125" indent="-239713" algn="l" defTabSz="449263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ts val="1000"/>
              </a:spcAft>
              <a:buClr>
                <a:srgbClr val="FF6401"/>
              </a:buClr>
              <a:buSzPct val="100000"/>
              <a:buFont typeface="Arial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2854325" indent="-239713" algn="l" defTabSz="449263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ts val="1000"/>
              </a:spcAft>
              <a:buClr>
                <a:srgbClr val="FF6401"/>
              </a:buClr>
              <a:buSzPct val="100000"/>
              <a:buFont typeface="Arial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311525" indent="-239713" algn="l" defTabSz="449263" rtl="0" eaLnBrk="0" fontAlgn="base" hangingPunct="0">
              <a:lnSpc>
                <a:spcPct val="87000"/>
              </a:lnSpc>
              <a:spcBef>
                <a:spcPct val="0"/>
              </a:spcBef>
              <a:spcAft>
                <a:spcPts val="1000"/>
              </a:spcAft>
              <a:buClr>
                <a:srgbClr val="FF6401"/>
              </a:buClr>
              <a:buSzPct val="100000"/>
              <a:buFont typeface="Arial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lnSpc>
                <a:spcPct val="100000"/>
              </a:lnSpc>
              <a:spcAft>
                <a:spcPts val="1200"/>
              </a:spcAft>
              <a:buFont typeface="Arial" charset="0"/>
              <a:buNone/>
            </a:pPr>
            <a:r>
              <a:rPr lang="it-IT" sz="3600" b="1" kern="0" dirty="0">
                <a:solidFill>
                  <a:schemeClr val="tx1"/>
                </a:solidFill>
                <a:latin typeface="Georgia" pitchFamily="18" charset="0"/>
              </a:rPr>
              <a:t>Coesione, riforme e resilienza: le sfide UE </a:t>
            </a:r>
          </a:p>
          <a:p>
            <a:pPr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3200" kern="0" dirty="0">
              <a:solidFill>
                <a:srgbClr val="00B0F0"/>
              </a:solidFill>
              <a:latin typeface="Georgia" pitchFamily="18" charset="0"/>
            </a:endParaRPr>
          </a:p>
          <a:p>
            <a:pPr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3600" kern="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08920"/>
            <a:ext cx="8229600" cy="34220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1028700" indent="-102870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 startA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5400" dirty="0">
                <a:solidFill>
                  <a:srgbClr val="0070C0"/>
                </a:solidFill>
                <a:latin typeface="Georgia" pitchFamily="18" charset="0"/>
              </a:rPr>
              <a:t>Meccanica del progetto</a:t>
            </a:r>
          </a:p>
          <a:p>
            <a:pPr marL="857250" indent="-85725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 startA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3600" dirty="0">
              <a:solidFill>
                <a:srgbClr val="0070C0"/>
              </a:solidFill>
              <a:latin typeface="Georgia" pitchFamily="18" charset="0"/>
            </a:endParaRP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>
                <a:latin typeface="Georgia" pitchFamily="18" charset="0"/>
              </a:rPr>
              <a:t>Il </a:t>
            </a:r>
            <a:r>
              <a:rPr lang="en-US" sz="4000" dirty="0" err="1">
                <a:latin typeface="Georgia" pitchFamily="18" charset="0"/>
              </a:rPr>
              <a:t>ciclo</a:t>
            </a:r>
            <a:r>
              <a:rPr lang="en-US" sz="4000" dirty="0">
                <a:latin typeface="Georgia" pitchFamily="18" charset="0"/>
              </a:rPr>
              <a:t> del </a:t>
            </a:r>
            <a:r>
              <a:rPr lang="en-US" sz="4000" dirty="0" err="1">
                <a:latin typeface="Georgia" pitchFamily="18" charset="0"/>
              </a:rPr>
              <a:t>progetto</a:t>
            </a:r>
            <a:endParaRPr lang="en-US" sz="4000" dirty="0"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Diagramma 5"/>
          <p:cNvGraphicFramePr/>
          <p:nvPr/>
        </p:nvGraphicFramePr>
        <p:xfrm>
          <a:off x="1651264" y="1227314"/>
          <a:ext cx="6605059" cy="440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Smontiamo</a:t>
            </a:r>
            <a:r>
              <a:rPr lang="en-US" sz="4000" dirty="0">
                <a:latin typeface="Georgia" pitchFamily="18" charset="0"/>
              </a:rPr>
              <a:t> il </a:t>
            </a:r>
            <a:r>
              <a:rPr lang="en-US" sz="4000" dirty="0" err="1">
                <a:latin typeface="Georgia" pitchFamily="18" charset="0"/>
              </a:rPr>
              <a:t>progetto</a:t>
            </a:r>
            <a:endParaRPr lang="en-US" sz="4000" dirty="0"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DC51D5-CB1E-8BEA-622A-F80D47764E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6059394"/>
              </p:ext>
            </p:extLst>
          </p:nvPr>
        </p:nvGraphicFramePr>
        <p:xfrm>
          <a:off x="1065362" y="1268760"/>
          <a:ext cx="7334978" cy="4937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373137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Iniziamo</a:t>
            </a:r>
            <a:r>
              <a:rPr lang="en-US" sz="4000" dirty="0">
                <a:latin typeface="Georgia" pitchFamily="18" charset="0"/>
              </a:rPr>
              <a:t> a </a:t>
            </a:r>
            <a:r>
              <a:rPr lang="en-US" sz="4000" dirty="0" err="1">
                <a:latin typeface="Georgia" pitchFamily="18" charset="0"/>
              </a:rPr>
              <a:t>misurare</a:t>
            </a:r>
            <a:r>
              <a:rPr lang="en-US" sz="4000" dirty="0">
                <a:latin typeface="Georgia" pitchFamily="18" charset="0"/>
              </a:rPr>
              <a:t>..</a:t>
            </a: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D740A82-2861-E571-2412-93F1CF909C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354" y="1556792"/>
            <a:ext cx="2660093" cy="338437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653EA4D-8116-0159-A77F-280C993FED71}"/>
              </a:ext>
            </a:extLst>
          </p:cNvPr>
          <p:cNvSpPr/>
          <p:nvPr/>
        </p:nvSpPr>
        <p:spPr bwMode="auto">
          <a:xfrm>
            <a:off x="4260850" y="2708920"/>
            <a:ext cx="2376264" cy="10801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Indicatori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 di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processo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3751DCB-DF7D-BACA-514F-695063E595A7}"/>
              </a:ext>
            </a:extLst>
          </p:cNvPr>
          <p:cNvSpPr/>
          <p:nvPr/>
        </p:nvSpPr>
        <p:spPr bwMode="auto">
          <a:xfrm>
            <a:off x="7279634" y="2906502"/>
            <a:ext cx="2160240" cy="684955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Milestone</a:t>
            </a:r>
            <a:endParaRPr kumimoji="0" 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1872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Sbriciamo</a:t>
            </a:r>
            <a:r>
              <a:rPr lang="en-US" sz="4000" dirty="0">
                <a:latin typeface="Georgia" pitchFamily="18" charset="0"/>
              </a:rPr>
              <a:t> il PNRR..</a:t>
            </a: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A0118A-F354-33C2-F2FF-C8002AAC0D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346" y="1196752"/>
            <a:ext cx="4784183" cy="5308246"/>
          </a:xfrm>
          <a:prstGeom prst="rect">
            <a:avLst/>
          </a:prstGeom>
        </p:spPr>
      </p:pic>
      <p:sp>
        <p:nvSpPr>
          <p:cNvPr id="5" name="Rettangolo 8">
            <a:extLst>
              <a:ext uri="{FF2B5EF4-FFF2-40B4-BE49-F238E27FC236}">
                <a16:creationId xmlns:a16="http://schemas.microsoft.com/office/drawing/2014/main" id="{31969F6B-1918-2DE2-59D0-893B74E39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694" y="5805265"/>
            <a:ext cx="355662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200" i="1" dirty="0">
                <a:solidFill>
                  <a:schemeClr val="tx1"/>
                </a:solidFill>
                <a:latin typeface="Georgia" pitchFamily="18" charset="0"/>
              </a:rPr>
              <a:t>Fonte: italiadomani.gov.it</a:t>
            </a:r>
            <a:endParaRPr lang="it-IT" sz="22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Continuiamo</a:t>
            </a:r>
            <a:r>
              <a:rPr lang="en-US" sz="4000" dirty="0">
                <a:latin typeface="Georgia" pitchFamily="18" charset="0"/>
              </a:rPr>
              <a:t> a </a:t>
            </a:r>
            <a:r>
              <a:rPr lang="en-US" sz="4000" dirty="0" err="1">
                <a:latin typeface="Georgia" pitchFamily="18" charset="0"/>
              </a:rPr>
              <a:t>misurare</a:t>
            </a:r>
            <a:r>
              <a:rPr lang="en-US" sz="4000" dirty="0">
                <a:latin typeface="Georgia" pitchFamily="18" charset="0"/>
              </a:rPr>
              <a:t>..</a:t>
            </a: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99C144-579E-2634-130E-86AA0E0A29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322" y="1268760"/>
            <a:ext cx="2304256" cy="4514938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6E48649B-3C52-FAD0-11AB-83FA14F5EC8E}"/>
              </a:ext>
            </a:extLst>
          </p:cNvPr>
          <p:cNvSpPr/>
          <p:nvPr/>
        </p:nvSpPr>
        <p:spPr bwMode="auto">
          <a:xfrm>
            <a:off x="3765662" y="4581128"/>
            <a:ext cx="2376264" cy="10801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Indicatori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 di output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DEFE3E8-0096-3062-55F9-F858B5B5BA98}"/>
              </a:ext>
            </a:extLst>
          </p:cNvPr>
          <p:cNvSpPr/>
          <p:nvPr/>
        </p:nvSpPr>
        <p:spPr bwMode="auto">
          <a:xfrm>
            <a:off x="3765662" y="2986169"/>
            <a:ext cx="2376264" cy="10801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Indicatori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 di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risultato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F7451B5-F145-6D83-4DCD-81C3D96D1113}"/>
              </a:ext>
            </a:extLst>
          </p:cNvPr>
          <p:cNvSpPr/>
          <p:nvPr/>
        </p:nvSpPr>
        <p:spPr bwMode="auto">
          <a:xfrm>
            <a:off x="3762821" y="1489078"/>
            <a:ext cx="2376264" cy="10801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Indicatori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 di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contesto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A6ACE26-6283-F257-CE9A-EC84DB061A7E}"/>
              </a:ext>
            </a:extLst>
          </p:cNvPr>
          <p:cNvSpPr/>
          <p:nvPr/>
        </p:nvSpPr>
        <p:spPr bwMode="auto">
          <a:xfrm>
            <a:off x="7279634" y="2906502"/>
            <a:ext cx="2160240" cy="684955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Gothic" charset="-128"/>
              </a:rPr>
              <a:t>Target</a:t>
            </a:r>
            <a:endParaRPr kumimoji="0" 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675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Sbriciamo</a:t>
            </a:r>
            <a:r>
              <a:rPr lang="en-US" sz="4000" dirty="0">
                <a:latin typeface="Georgia" pitchFamily="18" charset="0"/>
              </a:rPr>
              <a:t> il PNRR..</a:t>
            </a: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9BFDB4-B5E2-1E82-F84D-7F0E50784A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314" y="1042096"/>
            <a:ext cx="4548362" cy="5587750"/>
          </a:xfrm>
          <a:prstGeom prst="rect">
            <a:avLst/>
          </a:prstGeom>
        </p:spPr>
      </p:pic>
      <p:sp>
        <p:nvSpPr>
          <p:cNvPr id="5" name="Rettangolo 8">
            <a:extLst>
              <a:ext uri="{FF2B5EF4-FFF2-40B4-BE49-F238E27FC236}">
                <a16:creationId xmlns:a16="http://schemas.microsoft.com/office/drawing/2014/main" id="{55F15D3B-7013-D249-EAD8-8274CF0DF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914" y="6149300"/>
            <a:ext cx="355662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200" i="1" dirty="0">
                <a:solidFill>
                  <a:schemeClr val="tx1"/>
                </a:solidFill>
                <a:latin typeface="Georgia" pitchFamily="18" charset="0"/>
              </a:rPr>
              <a:t>Fonte: italiadomani.gov.it</a:t>
            </a:r>
            <a:endParaRPr lang="it-IT" sz="22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731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>
                <a:latin typeface="Georgia" pitchFamily="18" charset="0"/>
              </a:rPr>
              <a:t>Un punto di vista da </a:t>
            </a:r>
            <a:r>
              <a:rPr lang="en-US" sz="4000" dirty="0" err="1">
                <a:latin typeface="Georgia" pitchFamily="18" charset="0"/>
              </a:rPr>
              <a:t>raccogliere</a:t>
            </a:r>
            <a:endParaRPr lang="en-US" sz="4000" dirty="0"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61D8D9-E5CD-0850-5D8B-3698097ABF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354" y="2492896"/>
            <a:ext cx="2801578" cy="1872208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5DE93CD8-46F2-5ED7-F486-2753B999C9DC}"/>
              </a:ext>
            </a:extLst>
          </p:cNvPr>
          <p:cNvSpPr/>
          <p:nvPr/>
        </p:nvSpPr>
        <p:spPr bwMode="auto">
          <a:xfrm>
            <a:off x="5091076" y="2216038"/>
            <a:ext cx="3967174" cy="2627413"/>
          </a:xfrm>
          <a:prstGeom prst="wedgeEllipseCallou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Indagini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sulla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soddisfazione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dei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destinari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degli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utenti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,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dei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MS Gothic" charset="-128"/>
              </a:rPr>
              <a:t>cittadini</a:t>
            </a:r>
            <a:endParaRPr kumimoji="0" 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80138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8058894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Indicatori</a:t>
            </a:r>
            <a:r>
              <a:rPr lang="en-US" sz="4000" dirty="0">
                <a:latin typeface="Georgia" pitchFamily="18" charset="0"/>
              </a:rPr>
              <a:t>: </a:t>
            </a:r>
            <a:r>
              <a:rPr lang="en-US" sz="4000" dirty="0" err="1">
                <a:latin typeface="Georgia" pitchFamily="18" charset="0"/>
              </a:rPr>
              <a:t>tecnicismo</a:t>
            </a:r>
            <a:r>
              <a:rPr lang="en-US" sz="4000" dirty="0">
                <a:latin typeface="Georgia" pitchFamily="18" charset="0"/>
              </a:rPr>
              <a:t> o </a:t>
            </a:r>
            <a:r>
              <a:rPr lang="en-US" sz="4000" dirty="0" err="1">
                <a:latin typeface="Georgia" pitchFamily="18" charset="0"/>
              </a:rPr>
              <a:t>spunto</a:t>
            </a:r>
            <a:r>
              <a:rPr lang="en-US" sz="4000" dirty="0">
                <a:latin typeface="Georgia" pitchFamily="18" charset="0"/>
              </a:rPr>
              <a:t> per la </a:t>
            </a:r>
            <a:r>
              <a:rPr lang="en-US" sz="4000" dirty="0" err="1">
                <a:latin typeface="Georgia" pitchFamily="18" charset="0"/>
              </a:rPr>
              <a:t>comunicazione</a:t>
            </a:r>
            <a:r>
              <a:rPr lang="en-US" sz="4000" dirty="0">
                <a:latin typeface="Georgia" pitchFamily="18" charset="0"/>
              </a:rPr>
              <a:t>?</a:t>
            </a: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7345F1EA-EC9D-2846-6C67-BC34DC662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322" y="2060848"/>
            <a:ext cx="8229600" cy="43581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sz="20000" dirty="0">
              <a:solidFill>
                <a:schemeClr val="tx1"/>
              </a:solidFill>
              <a:latin typeface="Georgia" pitchFamily="18" charset="0"/>
            </a:endParaRPr>
          </a:p>
          <a:p>
            <a:pPr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sz="20000" dirty="0">
              <a:solidFill>
                <a:srgbClr val="FFC000"/>
              </a:solidFill>
              <a:latin typeface="Georgia" pitchFamily="18" charset="0"/>
            </a:endParaRPr>
          </a:p>
          <a:p>
            <a:pPr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sz="20000" dirty="0">
              <a:solidFill>
                <a:srgbClr val="FFC000"/>
              </a:solidFill>
              <a:latin typeface="Georgia" pitchFamily="18" charset="0"/>
            </a:endParaRPr>
          </a:p>
          <a:p>
            <a:pPr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sz="20000" dirty="0">
              <a:solidFill>
                <a:srgbClr val="FFC000"/>
              </a:solidFill>
              <a:latin typeface="Georgia" pitchFamily="18" charset="0"/>
            </a:endParaRPr>
          </a:p>
          <a:p>
            <a:pPr algn="ctr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20000" b="1" dirty="0">
                <a:solidFill>
                  <a:srgbClr val="FFC000"/>
                </a:solidFill>
                <a:latin typeface="Georgia" pitchFamily="18" charset="0"/>
              </a:rPr>
              <a:t>?</a:t>
            </a:r>
            <a:endParaRPr lang="it-IT" sz="20000" b="1" dirty="0">
              <a:solidFill>
                <a:srgbClr val="FFC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Pulci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nell’orecchio</a:t>
            </a:r>
            <a:endParaRPr lang="en-US" sz="4000" dirty="0">
              <a:latin typeface="Georgia" pitchFamily="18" charset="0"/>
            </a:endParaRPr>
          </a:p>
        </p:txBody>
      </p:sp>
      <p:sp>
        <p:nvSpPr>
          <p:cNvPr id="4101" name="Segnaposto contenuto 8"/>
          <p:cNvSpPr>
            <a:spLocks noGrp="1"/>
          </p:cNvSpPr>
          <p:nvPr>
            <p:ph idx="1"/>
          </p:nvPr>
        </p:nvSpPr>
        <p:spPr>
          <a:xfrm>
            <a:off x="666750" y="1268760"/>
            <a:ext cx="8431213" cy="4464496"/>
          </a:xfrm>
        </p:spPr>
        <p:txBody>
          <a:bodyPr/>
          <a:lstStyle/>
          <a:p>
            <a:pPr lvl="0">
              <a:lnSpc>
                <a:spcPts val="3800"/>
              </a:lnSpc>
            </a:pPr>
            <a:r>
              <a:rPr lang="it-IT" sz="2800" dirty="0">
                <a:latin typeface="Georgia" pitchFamily="18" charset="0"/>
              </a:rPr>
              <a:t>Il progetto contribuisce alla riduzione del problema indicato dal programma / dalla missione?</a:t>
            </a:r>
          </a:p>
          <a:p>
            <a:pPr lvl="0">
              <a:lnSpc>
                <a:spcPts val="3800"/>
              </a:lnSpc>
            </a:pPr>
            <a:r>
              <a:rPr lang="it-IT" sz="2800" dirty="0">
                <a:latin typeface="Georgia" pitchFamily="18" charset="0"/>
              </a:rPr>
              <a:t>Il progetto risponde alle esigenze di gruppi di destinatari ben individuati sul territorio di riferimento?</a:t>
            </a:r>
          </a:p>
          <a:p>
            <a:pPr>
              <a:lnSpc>
                <a:spcPts val="3800"/>
              </a:lnSpc>
            </a:pPr>
            <a:r>
              <a:rPr lang="it-IT" sz="2800" dirty="0">
                <a:latin typeface="Georgia" pitchFamily="18" charset="0"/>
              </a:rPr>
              <a:t>I tempi del programma consentono di realizzare il progetto nei tempi opportuni?</a:t>
            </a:r>
          </a:p>
          <a:p>
            <a:pPr lvl="0">
              <a:lnSpc>
                <a:spcPts val="3800"/>
              </a:lnSpc>
            </a:pPr>
            <a:endParaRPr lang="it-IT" sz="2800" dirty="0">
              <a:latin typeface="Georgi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13509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>
                <a:latin typeface="Georgia" pitchFamily="18" charset="0"/>
              </a:rPr>
              <a:t>Per </a:t>
            </a:r>
            <a:r>
              <a:rPr lang="en-US" sz="4000" dirty="0" err="1">
                <a:latin typeface="Georgia" pitchFamily="18" charset="0"/>
              </a:rPr>
              <a:t>mettere</a:t>
            </a:r>
            <a:r>
              <a:rPr lang="en-US" sz="4000" dirty="0">
                <a:latin typeface="Georgia" pitchFamily="18" charset="0"/>
              </a:rPr>
              <a:t> in </a:t>
            </a:r>
            <a:r>
              <a:rPr lang="en-US" sz="4000" dirty="0" err="1">
                <a:latin typeface="Georgia" pitchFamily="18" charset="0"/>
              </a:rPr>
              <a:t>discussione</a:t>
            </a:r>
            <a:r>
              <a:rPr lang="en-US" sz="4000" dirty="0">
                <a:latin typeface="Georgia" pitchFamily="18" charset="0"/>
              </a:rPr>
              <a:t> il “</a:t>
            </a:r>
            <a:r>
              <a:rPr lang="en-US" sz="4000" dirty="0" err="1">
                <a:latin typeface="Georgia" pitchFamily="18" charset="0"/>
              </a:rPr>
              <a:t>progetto</a:t>
            </a:r>
            <a:r>
              <a:rPr lang="en-US" sz="4000" dirty="0">
                <a:latin typeface="Georgia" pitchFamily="18" charset="0"/>
              </a:rPr>
              <a:t>” </a:t>
            </a: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2132856"/>
            <a:ext cx="8229600" cy="39980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857250" indent="-85725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3600" dirty="0">
              <a:solidFill>
                <a:srgbClr val="0070C0"/>
              </a:solidFill>
              <a:latin typeface="Georgia" pitchFamily="18" charset="0"/>
            </a:endParaRPr>
          </a:p>
          <a:p>
            <a:pPr marL="857250" indent="-85725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3600" dirty="0">
                <a:solidFill>
                  <a:srgbClr val="0070C0"/>
                </a:solidFill>
                <a:latin typeface="Georgia" pitchFamily="18" charset="0"/>
              </a:rPr>
              <a:t>Natura del progetto</a:t>
            </a:r>
          </a:p>
          <a:p>
            <a:pPr marL="857250" indent="-85725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3600" dirty="0">
                <a:solidFill>
                  <a:srgbClr val="0070C0"/>
                </a:solidFill>
                <a:latin typeface="Georgia" pitchFamily="18" charset="0"/>
              </a:rPr>
              <a:t>Meccanica del progetto</a:t>
            </a:r>
          </a:p>
          <a:p>
            <a:pPr marL="857250" indent="-85725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3600" dirty="0">
                <a:solidFill>
                  <a:srgbClr val="0070C0"/>
                </a:solidFill>
                <a:latin typeface="Georgia" pitchFamily="18" charset="0"/>
              </a:rPr>
              <a:t>Fattori che qualificano il progetto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08920"/>
            <a:ext cx="8229600" cy="34220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1028700" indent="-1028700"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 startAt="3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5400" dirty="0">
                <a:solidFill>
                  <a:srgbClr val="0070C0"/>
                </a:solidFill>
                <a:latin typeface="Georgia" pitchFamily="18" charset="0"/>
              </a:rPr>
              <a:t>Fattori che qualificano il progetto</a:t>
            </a:r>
          </a:p>
          <a:p>
            <a:pPr marL="857250" indent="-85725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 startAt="3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5400" dirty="0">
              <a:solidFill>
                <a:srgbClr val="0070C0"/>
              </a:solidFill>
              <a:latin typeface="Georgia" pitchFamily="18" charset="0"/>
            </a:endParaRPr>
          </a:p>
          <a:p>
            <a:pPr marL="857250" indent="-85725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 startAt="3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3600" dirty="0">
              <a:solidFill>
                <a:srgbClr val="0070C0"/>
              </a:solidFill>
              <a:latin typeface="Georgia" pitchFamily="18" charset="0"/>
            </a:endParaRP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>
                <a:latin typeface="Georgia" pitchFamily="18" charset="0"/>
              </a:rPr>
              <a:t>Piano </a:t>
            </a:r>
            <a:r>
              <a:rPr lang="en-US" sz="4000" dirty="0" err="1">
                <a:latin typeface="Georgia" pitchFamily="18" charset="0"/>
              </a:rPr>
              <a:t>della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comunicazione</a:t>
            </a:r>
            <a:endParaRPr lang="en-US" sz="4000" dirty="0">
              <a:latin typeface="Georgia" pitchFamily="18" charset="0"/>
            </a:endParaRP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1219200"/>
            <a:ext cx="8229600" cy="6674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La comunicazione è un obbligo contrattuale in ogni progetto cofinanziato dalla UE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La comunicazione va impostata su più livelli: </a:t>
            </a:r>
          </a:p>
          <a:p>
            <a:pPr marL="798513" lvl="1" indent="-341313">
              <a:lnSpc>
                <a:spcPts val="38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i="1" dirty="0">
                <a:solidFill>
                  <a:schemeClr val="tx1"/>
                </a:solidFill>
                <a:latin typeface="Georgia" pitchFamily="18" charset="0"/>
              </a:rPr>
              <a:t>rispetto ai cittadini, per promuovere il ruolo della UE come cofinanziatore</a:t>
            </a:r>
          </a:p>
          <a:p>
            <a:pPr marL="798513" lvl="1" indent="-341313">
              <a:lnSpc>
                <a:spcPts val="38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i="1" dirty="0">
                <a:solidFill>
                  <a:schemeClr val="tx1"/>
                </a:solidFill>
                <a:latin typeface="Georgia" pitchFamily="18" charset="0"/>
              </a:rPr>
              <a:t>rispetto ai destinatari e portatori di interesse, per la buona riuscita del progetto stesso </a:t>
            </a:r>
          </a:p>
          <a:p>
            <a:pPr marL="798513" lvl="1" indent="-341313">
              <a:lnSpc>
                <a:spcPts val="38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i="1" dirty="0">
                <a:solidFill>
                  <a:schemeClr val="tx1"/>
                </a:solidFill>
                <a:latin typeface="Georgia" pitchFamily="18" charset="0"/>
              </a:rPr>
              <a:t>rispetto al livello istituzionale e associativo, per la capitalizzazione dei risultati e degli effetti</a:t>
            </a:r>
          </a:p>
          <a:p>
            <a:pPr marL="457200" indent="-457200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E nel PNRR?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>
                <a:latin typeface="Georgia" pitchFamily="18" charset="0"/>
              </a:rPr>
              <a:t>Piano di </a:t>
            </a:r>
            <a:r>
              <a:rPr lang="en-US" sz="4000" dirty="0" err="1">
                <a:latin typeface="Georgia" pitchFamily="18" charset="0"/>
              </a:rPr>
              <a:t>capitalizzazione</a:t>
            </a:r>
            <a:r>
              <a:rPr lang="en-US" sz="4000" dirty="0">
                <a:latin typeface="Georgia" pitchFamily="18" charset="0"/>
              </a:rPr>
              <a:t> </a:t>
            </a: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1219200"/>
            <a:ext cx="8229600" cy="536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Un progetto è ben capitalizzato (</a:t>
            </a:r>
            <a:r>
              <a:rPr lang="it-IT" sz="2800" i="1" dirty="0">
                <a:solidFill>
                  <a:schemeClr val="tx1"/>
                </a:solidFill>
                <a:latin typeface="Georgia" pitchFamily="18" charset="0"/>
              </a:rPr>
              <a:t>perdonate il termine orrendo</a:t>
            </a: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) quando continua a produrre benefici a favore dei destinatari o di altri soggetti per un periodo superiore a quello in cui ha goduto del cofinanziamento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Un aspetto complementare è la trasferibilità dei risultati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La capitalizzazione è di regola un punto debole dell’approccio progettuale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Il PNRR apre importanti interrogativi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>
                <a:latin typeface="Georgia" pitchFamily="18" charset="0"/>
              </a:rPr>
              <a:t>Piano </a:t>
            </a:r>
            <a:r>
              <a:rPr lang="en-US" sz="4000" dirty="0" err="1">
                <a:latin typeface="Georgia" pitchFamily="18" charset="0"/>
              </a:rPr>
              <a:t>della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valutazione</a:t>
            </a:r>
            <a:endParaRPr lang="en-US" sz="4000" dirty="0">
              <a:latin typeface="Georgia" pitchFamily="18" charset="0"/>
            </a:endParaRP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1219200"/>
            <a:ext cx="8229600" cy="4911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La valutazione è uno dei momenti del ciclo del progetto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Viene svolta a livello di programma ma si basa sulle evidenze dei singoli progetti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Un progetto con un valido sistema di autovalutazione a livello di risultati fornisce elementi preziosi al programma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E nel PNRR?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Analisi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dei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fattori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esterni</a:t>
            </a:r>
            <a:endParaRPr lang="en-US" sz="4000" dirty="0">
              <a:latin typeface="Georgia" pitchFamily="18" charset="0"/>
            </a:endParaRP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1219200"/>
            <a:ext cx="8229600" cy="4911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Esistono fattori esterni che il progetto non controlla, e che pesano sul successo dello stesso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Possono essere positivi (precondizioni) o negativi (rischi) 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Dimostrare consapevolezza rispetto a tali fattori rappresenta un approccio sofisticato al progetto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Da un progetto importante ci si aspetta una analisi dei fattori esterni robusta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egnaposto contenuto 2"/>
          <p:cNvSpPr>
            <a:spLocks noGrp="1"/>
          </p:cNvSpPr>
          <p:nvPr>
            <p:ph idx="1"/>
          </p:nvPr>
        </p:nvSpPr>
        <p:spPr>
          <a:xfrm>
            <a:off x="129258" y="1772816"/>
            <a:ext cx="9907588" cy="1285875"/>
          </a:xfrm>
        </p:spPr>
        <p:txBody>
          <a:bodyPr/>
          <a:lstStyle/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3200" b="1" dirty="0">
              <a:solidFill>
                <a:srgbClr val="00B0F0"/>
              </a:solidFill>
              <a:latin typeface="Georgia" pitchFamily="18" charset="0"/>
            </a:endParaRP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r>
              <a:rPr lang="it-IT" sz="3600" b="1" dirty="0">
                <a:solidFill>
                  <a:srgbClr val="00B0F0"/>
                </a:solidFill>
                <a:latin typeface="Georgia" pitchFamily="18" charset="0"/>
              </a:rPr>
              <a:t>È la somma che fa il totale </a:t>
            </a:r>
            <a:r>
              <a:rPr lang="it-IT" sz="2800" b="1" i="1" dirty="0">
                <a:solidFill>
                  <a:srgbClr val="00B0F0"/>
                </a:solidFill>
                <a:latin typeface="Georgia" pitchFamily="18" charset="0"/>
              </a:rPr>
              <a:t>(cit. Totò)</a:t>
            </a:r>
          </a:p>
          <a:p>
            <a:pPr lvl="8" algn="ctr">
              <a:lnSpc>
                <a:spcPct val="100000"/>
              </a:lnSpc>
              <a:spcAft>
                <a:spcPct val="0"/>
              </a:spcAft>
              <a:buNone/>
            </a:pPr>
            <a:endParaRPr lang="it-IT" sz="2800" b="1" dirty="0">
              <a:solidFill>
                <a:srgbClr val="00B0F0"/>
              </a:solidFill>
              <a:latin typeface="Georgia" pitchFamily="18" charset="0"/>
            </a:endParaRP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2400" dirty="0"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2400" dirty="0"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2400" dirty="0"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2400" b="1" dirty="0">
              <a:solidFill>
                <a:srgbClr val="00B0F0"/>
              </a:solidFill>
              <a:latin typeface="Georgia" pitchFamily="18" charset="0"/>
            </a:endParaRP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r>
              <a:rPr lang="it-IT" sz="2400" b="1" dirty="0">
                <a:solidFill>
                  <a:srgbClr val="00B0F0"/>
                </a:solidFill>
                <a:latin typeface="Georgia" pitchFamily="18" charset="0"/>
              </a:rPr>
              <a:t>www.t33.it</a:t>
            </a: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2400" dirty="0"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r>
              <a:rPr lang="it-IT" sz="2400" b="1" dirty="0">
                <a:solidFill>
                  <a:srgbClr val="00B0F0"/>
                </a:solidFill>
                <a:latin typeface="Georgia" pitchFamily="18" charset="0"/>
              </a:rPr>
              <a:t>@t33Srl</a:t>
            </a: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3600" b="1" dirty="0">
              <a:solidFill>
                <a:srgbClr val="00B0F0"/>
              </a:solidFill>
              <a:latin typeface="Georgia" pitchFamily="18" charset="0"/>
            </a:endParaRPr>
          </a:p>
          <a:p>
            <a:pPr algn="ctr">
              <a:lnSpc>
                <a:spcPct val="100000"/>
              </a:lnSpc>
              <a:spcAft>
                <a:spcPct val="0"/>
              </a:spcAft>
              <a:buFont typeface="Arial" charset="0"/>
              <a:buNone/>
            </a:pPr>
            <a:endParaRPr lang="it-IT" sz="36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3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3713" y="3551725"/>
            <a:ext cx="1579695" cy="112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08920"/>
            <a:ext cx="8229600" cy="34220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857250" indent="-85725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5400" dirty="0">
                <a:solidFill>
                  <a:srgbClr val="0070C0"/>
                </a:solidFill>
                <a:latin typeface="Georgia" pitchFamily="18" charset="0"/>
              </a:rPr>
              <a:t>Natura del progetto</a:t>
            </a:r>
          </a:p>
          <a:p>
            <a:pPr marL="857250" indent="-857250">
              <a:lnSpc>
                <a:spcPts val="3800"/>
              </a:lnSpc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romanU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3600" dirty="0">
              <a:solidFill>
                <a:srgbClr val="0070C0"/>
              </a:solidFill>
              <a:latin typeface="Georgia" pitchFamily="18" charset="0"/>
            </a:endParaRP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Cos’è</a:t>
            </a:r>
            <a:r>
              <a:rPr lang="en-US" sz="4000" dirty="0">
                <a:latin typeface="Georgia" pitchFamily="18" charset="0"/>
              </a:rPr>
              <a:t> un </a:t>
            </a:r>
            <a:r>
              <a:rPr lang="en-US" sz="4000" dirty="0" err="1">
                <a:latin typeface="Georgia" pitchFamily="18" charset="0"/>
              </a:rPr>
              <a:t>progetto</a:t>
            </a:r>
            <a:endParaRPr lang="en-US" sz="4000" dirty="0">
              <a:latin typeface="Georgia" pitchFamily="18" charset="0"/>
            </a:endParaRP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1916832"/>
            <a:ext cx="8229600" cy="42140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i="1" dirty="0">
                <a:solidFill>
                  <a:schemeClr val="tx1"/>
                </a:solidFill>
              </a:rPr>
              <a:t>	</a:t>
            </a:r>
            <a:r>
              <a:rPr lang="it-IT" sz="3200" dirty="0">
                <a:solidFill>
                  <a:schemeClr val="tx1"/>
                </a:solidFill>
                <a:latin typeface="Georgia" pitchFamily="18" charset="0"/>
              </a:rPr>
              <a:t>Opera complessa, unica e di durata limitata volta a raggiungere un obiettivo specifico attraverso attività correlate che comportano un determinato impiego di risorse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>
                <a:latin typeface="Georgia" pitchFamily="18" charset="0"/>
              </a:rPr>
              <a:t>Il </a:t>
            </a:r>
            <a:r>
              <a:rPr lang="en-US" sz="4000" dirty="0" err="1">
                <a:latin typeface="Georgia" pitchFamily="18" charset="0"/>
              </a:rPr>
              <a:t>progetto</a:t>
            </a:r>
            <a:r>
              <a:rPr lang="en-US" sz="4000" dirty="0">
                <a:latin typeface="Georgia" pitchFamily="18" charset="0"/>
              </a:rPr>
              <a:t> serve</a:t>
            </a: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2636912"/>
            <a:ext cx="8229600" cy="349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41313" indent="-341313" algn="ctr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>
                <a:solidFill>
                  <a:srgbClr val="0070C0"/>
                </a:solidFill>
                <a:latin typeface="Georgia" pitchFamily="18" charset="0"/>
              </a:rPr>
              <a:t>a </a:t>
            </a:r>
            <a:r>
              <a:rPr lang="en-GB" sz="3600" dirty="0" err="1">
                <a:solidFill>
                  <a:srgbClr val="0070C0"/>
                </a:solidFill>
                <a:latin typeface="Georgia" pitchFamily="18" charset="0"/>
              </a:rPr>
              <a:t>determinare</a:t>
            </a:r>
            <a:r>
              <a:rPr lang="en-GB" sz="3600" dirty="0">
                <a:solidFill>
                  <a:srgbClr val="0070C0"/>
                </a:solidFill>
                <a:latin typeface="Georgia" pitchFamily="18" charset="0"/>
              </a:rPr>
              <a:t> un </a:t>
            </a:r>
            <a:r>
              <a:rPr lang="en-GB" sz="3600" dirty="0" err="1">
                <a:solidFill>
                  <a:srgbClr val="0070C0"/>
                </a:solidFill>
                <a:latin typeface="Georgia" pitchFamily="18" charset="0"/>
              </a:rPr>
              <a:t>cambiamento</a:t>
            </a:r>
            <a:r>
              <a:rPr lang="en-GB" sz="3600" dirty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en-GB" sz="3600" dirty="0" err="1">
                <a:solidFill>
                  <a:srgbClr val="0070C0"/>
                </a:solidFill>
                <a:latin typeface="Georgia" pitchFamily="18" charset="0"/>
              </a:rPr>
              <a:t>nel</a:t>
            </a:r>
            <a:r>
              <a:rPr lang="en-GB" sz="3600" dirty="0">
                <a:solidFill>
                  <a:srgbClr val="0070C0"/>
                </a:solidFill>
                <a:latin typeface="Georgia" pitchFamily="18" charset="0"/>
              </a:rPr>
              <a:t> </a:t>
            </a:r>
          </a:p>
          <a:p>
            <a:pPr marL="341313" indent="-341313" algn="ctr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4800" dirty="0">
              <a:solidFill>
                <a:srgbClr val="0070C0"/>
              </a:solidFill>
              <a:latin typeface="Georgia" pitchFamily="18" charset="0"/>
            </a:endParaRPr>
          </a:p>
          <a:p>
            <a:pPr marL="341313" indent="-341313" algn="ctr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6000" dirty="0" err="1">
                <a:solidFill>
                  <a:srgbClr val="0070C0"/>
                </a:solidFill>
                <a:latin typeface="Georgia" pitchFamily="18" charset="0"/>
              </a:rPr>
              <a:t>futuro</a:t>
            </a:r>
            <a:r>
              <a:rPr lang="en-GB" sz="6000" dirty="0">
                <a:solidFill>
                  <a:srgbClr val="0070C0"/>
                </a:solidFill>
                <a:latin typeface="Georgia" pitchFamily="18" charset="0"/>
              </a:rPr>
              <a:t> </a:t>
            </a:r>
            <a:endParaRPr lang="it-IT" sz="6000" dirty="0">
              <a:solidFill>
                <a:srgbClr val="0070C0"/>
              </a:solidFill>
              <a:latin typeface="Georgia" pitchFamily="18" charset="0"/>
            </a:endParaRP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Caratteristiche</a:t>
            </a:r>
            <a:r>
              <a:rPr lang="en-US" sz="4000" dirty="0">
                <a:latin typeface="Georgia" pitchFamily="18" charset="0"/>
              </a:rPr>
              <a:t> del </a:t>
            </a:r>
            <a:r>
              <a:rPr lang="en-US" sz="4000" dirty="0" err="1">
                <a:latin typeface="Georgia" pitchFamily="18" charset="0"/>
              </a:rPr>
              <a:t>progetto</a:t>
            </a:r>
            <a:endParaRPr lang="en-US" sz="4000" dirty="0">
              <a:latin typeface="Georgia" pitchFamily="18" charset="0"/>
            </a:endParaRP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1219200"/>
            <a:ext cx="8229600" cy="4911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Inizio e fine chiaramente stabiliti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Beneficiari ben individuati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Cambiamento circoscritto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Output/risultati misurabili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Chiare responsabilità di gestione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Risorse date e sufficientemente analizzate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Piano di monitoraggio e valutazione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Punti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deboli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dell’approccio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progettuale</a:t>
            </a:r>
            <a:endParaRPr lang="en-US" sz="4000" dirty="0">
              <a:latin typeface="Georgia" pitchFamily="18" charset="0"/>
            </a:endParaRP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1772816"/>
            <a:ext cx="8229600" cy="43581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i="1" dirty="0">
              <a:solidFill>
                <a:schemeClr val="tx1"/>
              </a:solidFill>
              <a:latin typeface="Georgia" pitchFamily="18" charset="0"/>
            </a:endParaRPr>
          </a:p>
          <a:p>
            <a:pPr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i="1" dirty="0"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3200" i="1" dirty="0">
                <a:solidFill>
                  <a:schemeClr val="tx1"/>
                </a:solidFill>
                <a:latin typeface="Georgia" pitchFamily="18" charset="0"/>
              </a:rPr>
              <a:t>…il progetto finisce…</a:t>
            </a: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dirty="0" err="1">
                <a:latin typeface="Georgia" pitchFamily="18" charset="0"/>
              </a:rPr>
              <a:t>Quando</a:t>
            </a:r>
            <a:r>
              <a:rPr lang="en-US" sz="4000" dirty="0">
                <a:latin typeface="Georgia" pitchFamily="18" charset="0"/>
              </a:rPr>
              <a:t> è </a:t>
            </a:r>
            <a:r>
              <a:rPr lang="en-US" sz="4000" dirty="0" err="1">
                <a:latin typeface="Georgia" pitchFamily="18" charset="0"/>
              </a:rPr>
              <a:t>idoneo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l’approccio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4000" dirty="0" err="1">
                <a:latin typeface="Georgia" pitchFamily="18" charset="0"/>
              </a:rPr>
              <a:t>progettuale</a:t>
            </a:r>
            <a:endParaRPr lang="en-US" sz="4000" dirty="0">
              <a:latin typeface="Georgia" pitchFamily="18" charset="0"/>
            </a:endParaRP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1772816"/>
            <a:ext cx="8229600" cy="43581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Progetti pilota che creano modelli di intervento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Progetti incardinati in una strategia di programma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Progetti finanziati da programmi che si rinnovano (ma attenzione, i bisogni devono evolvere i i beneficiari non possono essere sempre e solo gli stessi)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>
                <a:solidFill>
                  <a:schemeClr val="tx1"/>
                </a:solidFill>
                <a:latin typeface="Georgia" pitchFamily="18" charset="0"/>
              </a:rPr>
              <a:t>Promotori di progetto portatori di una chiara strategia di capitalizzazione (sostenibilità)</a:t>
            </a: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95300" y="277813"/>
            <a:ext cx="7531100" cy="712787"/>
          </a:xfrm>
        </p:spPr>
        <p:txBody>
          <a:bodyPr lIns="90000" tIns="46800" rIns="90000" bIns="46800"/>
          <a:lstStyle/>
          <a:p>
            <a:pPr eaLnBrk="1" hangingPunct="1">
              <a:buClr>
                <a:srgbClr val="003399"/>
              </a:buClr>
              <a:buFont typeface="Garamond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i="1" dirty="0" err="1">
                <a:latin typeface="Georgia" pitchFamily="18" charset="0"/>
              </a:rPr>
              <a:t>Domanda</a:t>
            </a:r>
            <a:r>
              <a:rPr lang="en-US" sz="4000" i="1" dirty="0">
                <a:latin typeface="Georgia" pitchFamily="18" charset="0"/>
              </a:rPr>
              <a:t> </a:t>
            </a:r>
            <a:r>
              <a:rPr lang="en-US" sz="4000" i="1" dirty="0" err="1">
                <a:latin typeface="Georgia" pitchFamily="18" charset="0"/>
              </a:rPr>
              <a:t>sul</a:t>
            </a:r>
            <a:r>
              <a:rPr lang="en-US" sz="4000" i="1" dirty="0">
                <a:latin typeface="Georgia" pitchFamily="18" charset="0"/>
              </a:rPr>
              <a:t> PNRR</a:t>
            </a:r>
          </a:p>
        </p:txBody>
      </p:sp>
      <p:sp>
        <p:nvSpPr>
          <p:cNvPr id="13316" name="Rectangle 2"/>
          <p:cNvSpPr txBox="1">
            <a:spLocks noChangeArrowheads="1"/>
          </p:cNvSpPr>
          <p:nvPr/>
        </p:nvSpPr>
        <p:spPr bwMode="auto">
          <a:xfrm>
            <a:off x="457200" y="1772816"/>
            <a:ext cx="8229600" cy="43581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i="1" dirty="0">
                <a:solidFill>
                  <a:schemeClr val="tx1"/>
                </a:solidFill>
                <a:latin typeface="Georgia" pitchFamily="18" charset="0"/>
              </a:rPr>
              <a:t>Quali dei fattori che abbiamo individuato sono riconoscibili per i progetti del PNRR?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i="1" dirty="0">
                <a:solidFill>
                  <a:schemeClr val="tx1"/>
                </a:solidFill>
                <a:latin typeface="Georgia" pitchFamily="18" charset="0"/>
              </a:rPr>
              <a:t>Ce ne sono altri che noi non abbiamo saputo vedere?</a:t>
            </a:r>
          </a:p>
          <a:p>
            <a:pPr marL="341313" indent="-341313">
              <a:lnSpc>
                <a:spcPts val="3800"/>
              </a:lnSpc>
              <a:spcAft>
                <a:spcPts val="120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i="1" dirty="0">
                <a:solidFill>
                  <a:schemeClr val="tx1"/>
                </a:solidFill>
                <a:latin typeface="Georgia" pitchFamily="18" charset="0"/>
              </a:rPr>
              <a:t>Chi ci rappresenta il suo progetto finanziato attraverso il PNRR ci saprà dimostrare una prospettiva che oggi l’esperto di fondi UE non è capace di scorgere?</a:t>
            </a:r>
          </a:p>
        </p:txBody>
      </p:sp>
      <p:pic>
        <p:nvPicPr>
          <p:cNvPr id="4" name="Immagine 3" descr="logo t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4194" y="142875"/>
            <a:ext cx="1262906" cy="89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7674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A2804E6F5809549BA8F10ED8484D31E" ma:contentTypeVersion="12" ma:contentTypeDescription="Creare un nuovo documento." ma:contentTypeScope="" ma:versionID="7eede36d6422c0006b79a0da2651bc33">
  <xsd:schema xmlns:xsd="http://www.w3.org/2001/XMLSchema" xmlns:xs="http://www.w3.org/2001/XMLSchema" xmlns:p="http://schemas.microsoft.com/office/2006/metadata/properties" xmlns:ns2="00d5071c-c7bb-421c-8f1a-a46f9ff9b23e" xmlns:ns3="b83511d5-2f66-4ca0-bc76-63d8541ce6fa" targetNamespace="http://schemas.microsoft.com/office/2006/metadata/properties" ma:root="true" ma:fieldsID="fe0730fcc78fd04b44cee0eb176912fb" ns2:_="" ns3:_="">
    <xsd:import namespace="00d5071c-c7bb-421c-8f1a-a46f9ff9b23e"/>
    <xsd:import namespace="b83511d5-2f66-4ca0-bc76-63d8541ce6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5071c-c7bb-421c-8f1a-a46f9ff9b2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511d5-2f66-4ca0-bc76-63d8541ce6f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E4C465-E7E5-490C-AE91-E91113D079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75B29C-1E5E-40CE-8C8A-B0C58DC23327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b83511d5-2f66-4ca0-bc76-63d8541ce6fa"/>
    <ds:schemaRef ds:uri="00d5071c-c7bb-421c-8f1a-a46f9ff9b23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86F6C48-4BEC-446A-931E-A0DFA66B27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d5071c-c7bb-421c-8f1a-a46f9ff9b23e"/>
    <ds:schemaRef ds:uri="b83511d5-2f66-4ca0-bc76-63d8541ce6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637</Words>
  <Application>Microsoft Office PowerPoint</Application>
  <PresentationFormat>Custom</PresentationFormat>
  <Paragraphs>111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Garamond</vt:lpstr>
      <vt:lpstr>Georgia</vt:lpstr>
      <vt:lpstr>Times New Roman</vt:lpstr>
      <vt:lpstr>Wingdings</vt:lpstr>
      <vt:lpstr>Wingdings 3</vt:lpstr>
      <vt:lpstr>Tema di Office</vt:lpstr>
      <vt:lpstr>PowerPoint Presentation</vt:lpstr>
      <vt:lpstr>Per mettere in discussione il “progetto” </vt:lpstr>
      <vt:lpstr>PowerPoint Presentation</vt:lpstr>
      <vt:lpstr>Cos’è un progetto</vt:lpstr>
      <vt:lpstr>Il progetto serve</vt:lpstr>
      <vt:lpstr>Caratteristiche del progetto</vt:lpstr>
      <vt:lpstr>Punti deboli dell’approccio progettuale</vt:lpstr>
      <vt:lpstr>Quando è idoneo l’approccio progettuale</vt:lpstr>
      <vt:lpstr>Domanda sul PNRR</vt:lpstr>
      <vt:lpstr>PowerPoint Presentation</vt:lpstr>
      <vt:lpstr>Il ciclo del progetto</vt:lpstr>
      <vt:lpstr>Smontiamo il progetto</vt:lpstr>
      <vt:lpstr>Iniziamo a misurare..</vt:lpstr>
      <vt:lpstr>Sbriciamo il PNRR..</vt:lpstr>
      <vt:lpstr>Continuiamo a misurare..</vt:lpstr>
      <vt:lpstr>Sbriciamo il PNRR..</vt:lpstr>
      <vt:lpstr>Un punto di vista da raccogliere</vt:lpstr>
      <vt:lpstr>Indicatori: tecnicismo o spunto per la comunicazione?</vt:lpstr>
      <vt:lpstr>Pulci nell’orecchio</vt:lpstr>
      <vt:lpstr>PowerPoint Presentation</vt:lpstr>
      <vt:lpstr>Piano della comunicazione</vt:lpstr>
      <vt:lpstr>Piano di capitalizzazione </vt:lpstr>
      <vt:lpstr>Piano della valutazione</vt:lpstr>
      <vt:lpstr>Analisi dei fattori esterni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CERISDI</dc:title>
  <dc:creator>Pietro</dc:creator>
  <cp:lastModifiedBy>Pietro Celotti</cp:lastModifiedBy>
  <cp:revision>279</cp:revision>
  <cp:lastPrinted>2022-10-07T17:03:04Z</cp:lastPrinted>
  <dcterms:modified xsi:type="dcterms:W3CDTF">2022-10-09T11:15:31Z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6956000</vt:r8>
  </property>
  <property fmtid="{D5CDD505-2E9C-101B-9397-08002B2CF9AE}" pid="3" name="ContentTypeId">
    <vt:lpwstr>0x010100EA2804E6F5809549BA8F10ED8484D31E</vt:lpwstr>
  </property>
</Properties>
</file>